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2" r:id="rId7"/>
    <p:sldId id="263" r:id="rId8"/>
    <p:sldId id="275" r:id="rId9"/>
    <p:sldId id="276" r:id="rId10"/>
    <p:sldId id="264" r:id="rId11"/>
    <p:sldId id="265" r:id="rId12"/>
    <p:sldId id="266" r:id="rId13"/>
    <p:sldId id="278" r:id="rId14"/>
    <p:sldId id="267" r:id="rId15"/>
    <p:sldId id="277" r:id="rId16"/>
    <p:sldId id="268" r:id="rId17"/>
    <p:sldId id="269" r:id="rId18"/>
    <p:sldId id="284" r:id="rId19"/>
    <p:sldId id="271" r:id="rId20"/>
    <p:sldId id="283" r:id="rId21"/>
    <p:sldId id="285" r:id="rId22"/>
    <p:sldId id="286" r:id="rId23"/>
    <p:sldId id="272" r:id="rId24"/>
    <p:sldId id="273" r:id="rId25"/>
    <p:sldId id="279" r:id="rId26"/>
    <p:sldId id="280" r:id="rId27"/>
    <p:sldId id="281" r:id="rId28"/>
    <p:sldId id="2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2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image" Target="../media/image7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image" Target="../media/image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FC7478-38B1-4A60-B09C-0D5A4E08DE95}" type="doc">
      <dgm:prSet loTypeId="urn:microsoft.com/office/officeart/2005/8/layout/hProcess9" loCatId="process" qsTypeId="urn:microsoft.com/office/officeart/2005/8/quickstyle/simple1" qsCatId="simple" csTypeId="urn:microsoft.com/office/officeart/2005/8/colors/colorful4" csCatId="colorful" phldr="1"/>
      <dgm:spPr/>
    </dgm:pt>
    <dgm:pt modelId="{0F38B0B5-DFED-4578-8068-462F1985AAE9}">
      <dgm:prSet phldrT="[Texto]"/>
      <dgm:spPr/>
      <dgm:t>
        <a:bodyPr/>
        <a:lstStyle/>
        <a:p>
          <a:r>
            <a:rPr lang="es-AR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Sensitiva:</a:t>
          </a:r>
          <a:r>
            <a:rPr lang="es-AR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r>
            <a:rPr lang="es-AR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Percibe los estímulos internos y externos con los receptores u órganos receptivos. Pueden ser, factores físicos o sustancias químicas disueltas.</a:t>
          </a:r>
          <a:endParaRPr lang="es-ES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5DD926-44AA-473F-9BA0-6007E7E0EF7A}" type="parTrans" cxnId="{730EAE82-4CEF-4603-8023-7D6B0A3A8858}">
      <dgm:prSet/>
      <dgm:spPr/>
      <dgm:t>
        <a:bodyPr/>
        <a:lstStyle/>
        <a:p>
          <a:endParaRPr lang="es-ES"/>
        </a:p>
      </dgm:t>
    </dgm:pt>
    <dgm:pt modelId="{D610C925-6F69-4404-9E34-CAEAE64F4B14}" type="sibTrans" cxnId="{730EAE82-4CEF-4603-8023-7D6B0A3A8858}">
      <dgm:prSet/>
      <dgm:spPr/>
      <dgm:t>
        <a:bodyPr/>
        <a:lstStyle/>
        <a:p>
          <a:endParaRPr lang="es-ES"/>
        </a:p>
      </dgm:t>
    </dgm:pt>
    <dgm:pt modelId="{00C010C7-A5B8-44F2-BE50-C15C454E2C73}">
      <dgm:prSet phldrT="[Texto]"/>
      <dgm:spPr/>
      <dgm:t>
        <a:bodyPr/>
        <a:lstStyle/>
        <a:p>
          <a:r>
            <a:rPr lang="es-AR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Integradora:</a:t>
          </a:r>
        </a:p>
        <a:p>
          <a:r>
            <a:rPr lang="es-AR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Analiza la información sensorial y toma las decisiones apropiadas. </a:t>
          </a:r>
          <a:endParaRPr lang="es-ES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60C931-4EF6-439B-9360-A7FA977893C8}" type="parTrans" cxnId="{C0E81A4D-0976-4AF0-B17F-9AF3A7437DC3}">
      <dgm:prSet/>
      <dgm:spPr/>
      <dgm:t>
        <a:bodyPr/>
        <a:lstStyle/>
        <a:p>
          <a:endParaRPr lang="es-ES"/>
        </a:p>
      </dgm:t>
    </dgm:pt>
    <dgm:pt modelId="{29078B9D-33C4-45AF-8030-C07843034F87}" type="sibTrans" cxnId="{C0E81A4D-0976-4AF0-B17F-9AF3A7437DC3}">
      <dgm:prSet/>
      <dgm:spPr/>
      <dgm:t>
        <a:bodyPr/>
        <a:lstStyle/>
        <a:p>
          <a:endParaRPr lang="es-ES"/>
        </a:p>
      </dgm:t>
    </dgm:pt>
    <dgm:pt modelId="{E9206D23-6FD1-4E82-B32D-853306B33AAF}">
      <dgm:prSet phldrT="[Texto]"/>
      <dgm:spPr/>
      <dgm:t>
        <a:bodyPr/>
        <a:lstStyle/>
        <a:p>
          <a:r>
            <a:rPr lang="es-AR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Motora:</a:t>
          </a:r>
        </a:p>
        <a:p>
          <a:r>
            <a:rPr lang="es-AR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Provoca respuestas de músculos o glándulas, pueden ser inhibitorias o excitatorias.</a:t>
          </a:r>
          <a:endParaRPr lang="es-ES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E8C564-6425-4320-91F6-C8FFCED40CCA}" type="parTrans" cxnId="{633E7A2F-1ECD-4CBE-A38D-07A842BF975B}">
      <dgm:prSet/>
      <dgm:spPr/>
      <dgm:t>
        <a:bodyPr/>
        <a:lstStyle/>
        <a:p>
          <a:endParaRPr lang="es-ES"/>
        </a:p>
      </dgm:t>
    </dgm:pt>
    <dgm:pt modelId="{54D3F469-5214-4915-BE58-C105A2012025}" type="sibTrans" cxnId="{633E7A2F-1ECD-4CBE-A38D-07A842BF975B}">
      <dgm:prSet/>
      <dgm:spPr/>
      <dgm:t>
        <a:bodyPr/>
        <a:lstStyle/>
        <a:p>
          <a:endParaRPr lang="es-ES"/>
        </a:p>
      </dgm:t>
    </dgm:pt>
    <dgm:pt modelId="{12EDF9F6-23F9-413C-9BAA-FF9370C50A3B}" type="pres">
      <dgm:prSet presAssocID="{4EFC7478-38B1-4A60-B09C-0D5A4E08DE95}" presName="CompostProcess" presStyleCnt="0">
        <dgm:presLayoutVars>
          <dgm:dir/>
          <dgm:resizeHandles val="exact"/>
        </dgm:presLayoutVars>
      </dgm:prSet>
      <dgm:spPr/>
    </dgm:pt>
    <dgm:pt modelId="{D818FCAB-7228-486F-A01B-1BD718200790}" type="pres">
      <dgm:prSet presAssocID="{4EFC7478-38B1-4A60-B09C-0D5A4E08DE95}" presName="arrow" presStyleLbl="bgShp" presStyleIdx="0" presStyleCnt="1"/>
      <dgm:spPr/>
    </dgm:pt>
    <dgm:pt modelId="{0ADCBAD7-71F1-4BEE-AE55-A2C91D58B3D0}" type="pres">
      <dgm:prSet presAssocID="{4EFC7478-38B1-4A60-B09C-0D5A4E08DE95}" presName="linearProcess" presStyleCnt="0"/>
      <dgm:spPr/>
    </dgm:pt>
    <dgm:pt modelId="{DA2A8988-C559-4F8E-8674-3192FFAD055C}" type="pres">
      <dgm:prSet presAssocID="{0F38B0B5-DFED-4578-8068-462F1985AAE9}" presName="textNode" presStyleLbl="node1" presStyleIdx="0" presStyleCnt="3" custScaleX="9895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F4A705-CEE2-45C1-AABC-6331FAC9549C}" type="pres">
      <dgm:prSet presAssocID="{D610C925-6F69-4404-9E34-CAEAE64F4B14}" presName="sibTrans" presStyleCnt="0"/>
      <dgm:spPr/>
    </dgm:pt>
    <dgm:pt modelId="{3DAED7B3-2BA2-4D2A-9D32-9DB9215B8814}" type="pres">
      <dgm:prSet presAssocID="{00C010C7-A5B8-44F2-BE50-C15C454E2C73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A6C702-E598-40D5-87B9-42CB6A7A82EA}" type="pres">
      <dgm:prSet presAssocID="{29078B9D-33C4-45AF-8030-C07843034F87}" presName="sibTrans" presStyleCnt="0"/>
      <dgm:spPr/>
    </dgm:pt>
    <dgm:pt modelId="{3198827A-0EB1-454B-A825-339A9E666428}" type="pres">
      <dgm:prSet presAssocID="{E9206D23-6FD1-4E82-B32D-853306B33AAF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0F540E2-1C99-45AD-86DA-AF75B3303B1B}" type="presOf" srcId="{0F38B0B5-DFED-4578-8068-462F1985AAE9}" destId="{DA2A8988-C559-4F8E-8674-3192FFAD055C}" srcOrd="0" destOrd="0" presId="urn:microsoft.com/office/officeart/2005/8/layout/hProcess9"/>
    <dgm:cxn modelId="{339F6402-556F-4F5A-86F8-E1C747D846C3}" type="presOf" srcId="{E9206D23-6FD1-4E82-B32D-853306B33AAF}" destId="{3198827A-0EB1-454B-A825-339A9E666428}" srcOrd="0" destOrd="0" presId="urn:microsoft.com/office/officeart/2005/8/layout/hProcess9"/>
    <dgm:cxn modelId="{C08B0FA3-A320-471A-B499-6F49C71A58E9}" type="presOf" srcId="{4EFC7478-38B1-4A60-B09C-0D5A4E08DE95}" destId="{12EDF9F6-23F9-413C-9BAA-FF9370C50A3B}" srcOrd="0" destOrd="0" presId="urn:microsoft.com/office/officeart/2005/8/layout/hProcess9"/>
    <dgm:cxn modelId="{633E7A2F-1ECD-4CBE-A38D-07A842BF975B}" srcId="{4EFC7478-38B1-4A60-B09C-0D5A4E08DE95}" destId="{E9206D23-6FD1-4E82-B32D-853306B33AAF}" srcOrd="2" destOrd="0" parTransId="{41E8C564-6425-4320-91F6-C8FFCED40CCA}" sibTransId="{54D3F469-5214-4915-BE58-C105A2012025}"/>
    <dgm:cxn modelId="{C0E81A4D-0976-4AF0-B17F-9AF3A7437DC3}" srcId="{4EFC7478-38B1-4A60-B09C-0D5A4E08DE95}" destId="{00C010C7-A5B8-44F2-BE50-C15C454E2C73}" srcOrd="1" destOrd="0" parTransId="{DD60C931-4EF6-439B-9360-A7FA977893C8}" sibTransId="{29078B9D-33C4-45AF-8030-C07843034F87}"/>
    <dgm:cxn modelId="{4262FB1A-855E-4FE6-9094-C34562614FBF}" type="presOf" srcId="{00C010C7-A5B8-44F2-BE50-C15C454E2C73}" destId="{3DAED7B3-2BA2-4D2A-9D32-9DB9215B8814}" srcOrd="0" destOrd="0" presId="urn:microsoft.com/office/officeart/2005/8/layout/hProcess9"/>
    <dgm:cxn modelId="{730EAE82-4CEF-4603-8023-7D6B0A3A8858}" srcId="{4EFC7478-38B1-4A60-B09C-0D5A4E08DE95}" destId="{0F38B0B5-DFED-4578-8068-462F1985AAE9}" srcOrd="0" destOrd="0" parTransId="{485DD926-44AA-473F-9BA0-6007E7E0EF7A}" sibTransId="{D610C925-6F69-4404-9E34-CAEAE64F4B14}"/>
    <dgm:cxn modelId="{90369474-BBDE-4CA6-944C-23B26F8524FF}" type="presParOf" srcId="{12EDF9F6-23F9-413C-9BAA-FF9370C50A3B}" destId="{D818FCAB-7228-486F-A01B-1BD718200790}" srcOrd="0" destOrd="0" presId="urn:microsoft.com/office/officeart/2005/8/layout/hProcess9"/>
    <dgm:cxn modelId="{5C5F7BE9-4641-47CB-8EAD-A40946045D27}" type="presParOf" srcId="{12EDF9F6-23F9-413C-9BAA-FF9370C50A3B}" destId="{0ADCBAD7-71F1-4BEE-AE55-A2C91D58B3D0}" srcOrd="1" destOrd="0" presId="urn:microsoft.com/office/officeart/2005/8/layout/hProcess9"/>
    <dgm:cxn modelId="{F56F1EEA-6C26-42D8-8F70-B415D60E2F2D}" type="presParOf" srcId="{0ADCBAD7-71F1-4BEE-AE55-A2C91D58B3D0}" destId="{DA2A8988-C559-4F8E-8674-3192FFAD055C}" srcOrd="0" destOrd="0" presId="urn:microsoft.com/office/officeart/2005/8/layout/hProcess9"/>
    <dgm:cxn modelId="{0F1F5132-8D9F-4AE8-8E08-D34DE91BC655}" type="presParOf" srcId="{0ADCBAD7-71F1-4BEE-AE55-A2C91D58B3D0}" destId="{CFF4A705-CEE2-45C1-AABC-6331FAC9549C}" srcOrd="1" destOrd="0" presId="urn:microsoft.com/office/officeart/2005/8/layout/hProcess9"/>
    <dgm:cxn modelId="{1FCC7CBF-7EC4-4104-84E6-B49B14197903}" type="presParOf" srcId="{0ADCBAD7-71F1-4BEE-AE55-A2C91D58B3D0}" destId="{3DAED7B3-2BA2-4D2A-9D32-9DB9215B8814}" srcOrd="2" destOrd="0" presId="urn:microsoft.com/office/officeart/2005/8/layout/hProcess9"/>
    <dgm:cxn modelId="{9F271428-88DC-4B83-A147-08CCB886AFB1}" type="presParOf" srcId="{0ADCBAD7-71F1-4BEE-AE55-A2C91D58B3D0}" destId="{7AA6C702-E598-40D5-87B9-42CB6A7A82EA}" srcOrd="3" destOrd="0" presId="urn:microsoft.com/office/officeart/2005/8/layout/hProcess9"/>
    <dgm:cxn modelId="{00602623-F351-4D64-A4B1-789FD64E5BA1}" type="presParOf" srcId="{0ADCBAD7-71F1-4BEE-AE55-A2C91D58B3D0}" destId="{3198827A-0EB1-454B-A825-339A9E666428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D2C2F1-4FFF-4EDF-91B2-0A0F5888BB9F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FBFA8C0E-7575-437D-B7CC-51825761CA16}">
      <dgm:prSet phldrT="[Texto]" custT="1"/>
      <dgm:spPr/>
      <dgm:t>
        <a:bodyPr/>
        <a:lstStyle/>
        <a:p>
          <a:r>
            <a:rPr lang="es-MX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Establecen comunicación con distintas células a una distancia variable de manera rápida y precisa. Ese contacto se establece mediante impulsos nerviosos con otras células nerviosas, musculares o estructuras glandulares.</a:t>
          </a:r>
          <a:endParaRPr lang="es-ES" sz="2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53A9A5-3676-4D62-84CB-4DD523D2BCA3}" type="parTrans" cxnId="{00501A41-BC37-42A3-A2A2-FEE1355BFAF1}">
      <dgm:prSet/>
      <dgm:spPr/>
      <dgm:t>
        <a:bodyPr/>
        <a:lstStyle/>
        <a:p>
          <a:endParaRPr lang="es-ES"/>
        </a:p>
      </dgm:t>
    </dgm:pt>
    <dgm:pt modelId="{43D8EE0B-C67F-41F5-91F5-00FA25EDEBB8}" type="sibTrans" cxnId="{00501A41-BC37-42A3-A2A2-FEE1355BFAF1}">
      <dgm:prSet/>
      <dgm:spPr/>
      <dgm:t>
        <a:bodyPr/>
        <a:lstStyle/>
        <a:p>
          <a:endParaRPr lang="es-ES"/>
        </a:p>
      </dgm:t>
    </dgm:pt>
    <dgm:pt modelId="{0BF2A38D-CB2F-4CF8-83EE-8118C7D71151}">
      <dgm:prSet phldrT="[Texto]"/>
      <dgm:spPr/>
      <dgm:t>
        <a:bodyPr/>
        <a:lstStyle/>
        <a:p>
          <a:r>
            <a:rPr lang="es-ES" dirty="0" smtClean="0"/>
            <a:t> </a:t>
          </a:r>
          <a:endParaRPr lang="es-ES" dirty="0"/>
        </a:p>
      </dgm:t>
    </dgm:pt>
    <dgm:pt modelId="{29B04D1B-25B8-4557-AB94-CDB7405BDEF6}" type="parTrans" cxnId="{480AE428-A044-4B78-88EF-7660BC4A55CD}">
      <dgm:prSet/>
      <dgm:spPr/>
      <dgm:t>
        <a:bodyPr/>
        <a:lstStyle/>
        <a:p>
          <a:endParaRPr lang="es-ES"/>
        </a:p>
      </dgm:t>
    </dgm:pt>
    <dgm:pt modelId="{0D90E51B-CFE9-452E-B670-9298A67FD71F}" type="sibTrans" cxnId="{480AE428-A044-4B78-88EF-7660BC4A55CD}">
      <dgm:prSet/>
      <dgm:spPr/>
      <dgm:t>
        <a:bodyPr/>
        <a:lstStyle/>
        <a:p>
          <a:endParaRPr lang="es-ES"/>
        </a:p>
      </dgm:t>
    </dgm:pt>
    <dgm:pt modelId="{F0DBC9CE-7D1D-45C6-B3A2-79262707413A}">
      <dgm:prSet phldrT="[Texto]" custT="1"/>
      <dgm:spPr/>
      <dgm:t>
        <a:bodyPr/>
        <a:lstStyle/>
        <a:p>
          <a:r>
            <a:rPr lang="es-MX" sz="2400" dirty="0" smtClean="0">
              <a:latin typeface="Arial" panose="020B0604020202020204" pitchFamily="34" charset="0"/>
              <a:cs typeface="Arial" panose="020B0604020202020204" pitchFamily="34" charset="0"/>
            </a:rPr>
            <a:t>Son células especializadas que poseen la capacidad de recibir, conducir y transmitir los impulsos nerviosos generados por un estímulo externo o interno.</a:t>
          </a:r>
          <a:endParaRPr lang="es-E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E1B1C9-3614-4C24-8B43-9F268D4A125F}" type="parTrans" cxnId="{E64A4591-AD41-4A66-872A-E0C38ED193F6}">
      <dgm:prSet/>
      <dgm:spPr/>
      <dgm:t>
        <a:bodyPr/>
        <a:lstStyle/>
        <a:p>
          <a:endParaRPr lang="es-ES"/>
        </a:p>
      </dgm:t>
    </dgm:pt>
    <dgm:pt modelId="{0004DB11-BB61-448E-B2C4-097DAA49DD46}" type="sibTrans" cxnId="{E64A4591-AD41-4A66-872A-E0C38ED193F6}">
      <dgm:prSet/>
      <dgm:spPr/>
      <dgm:t>
        <a:bodyPr/>
        <a:lstStyle/>
        <a:p>
          <a:endParaRPr lang="es-ES"/>
        </a:p>
      </dgm:t>
    </dgm:pt>
    <dgm:pt modelId="{CABA3356-2113-420D-A19C-3B419FCDC42B}">
      <dgm:prSet phldrT="[Texto]"/>
      <dgm:spPr/>
      <dgm:t>
        <a:bodyPr/>
        <a:lstStyle/>
        <a:p>
          <a:r>
            <a:rPr lang="es-ES" dirty="0" smtClean="0"/>
            <a:t> </a:t>
          </a:r>
          <a:endParaRPr lang="es-ES" dirty="0"/>
        </a:p>
      </dgm:t>
    </dgm:pt>
    <dgm:pt modelId="{ADD57204-296F-493D-80B7-CE1C7E584D2A}" type="sibTrans" cxnId="{595E426C-EE76-47D0-B5B1-EAE9288D5BFD}">
      <dgm:prSet/>
      <dgm:spPr/>
      <dgm:t>
        <a:bodyPr/>
        <a:lstStyle/>
        <a:p>
          <a:endParaRPr lang="es-ES"/>
        </a:p>
      </dgm:t>
    </dgm:pt>
    <dgm:pt modelId="{79744210-8F53-48BC-8489-51A91A11495E}" type="parTrans" cxnId="{595E426C-EE76-47D0-B5B1-EAE9288D5BFD}">
      <dgm:prSet/>
      <dgm:spPr/>
      <dgm:t>
        <a:bodyPr/>
        <a:lstStyle/>
        <a:p>
          <a:endParaRPr lang="es-ES"/>
        </a:p>
      </dgm:t>
    </dgm:pt>
    <dgm:pt modelId="{0EA45365-932E-4A2D-9298-052F041AB0D6}" type="pres">
      <dgm:prSet presAssocID="{22D2C2F1-4FFF-4EDF-91B2-0A0F5888BB9F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S"/>
        </a:p>
      </dgm:t>
    </dgm:pt>
    <dgm:pt modelId="{9A446F65-EF87-45F3-8E3C-BE12C630D3D1}" type="pres">
      <dgm:prSet presAssocID="{CABA3356-2113-420D-A19C-3B419FCDC42B}" presName="parenttextcomposite" presStyleCnt="0"/>
      <dgm:spPr/>
    </dgm:pt>
    <dgm:pt modelId="{E530F88D-38F2-4B68-8AC0-8FD18A3CD8EE}" type="pres">
      <dgm:prSet presAssocID="{CABA3356-2113-420D-A19C-3B419FCDC42B}" presName="parenttext" presStyleLbl="revTx" presStyleIdx="0" presStyleCnt="2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DCAA0F-B8E6-49D6-95D3-E5A13002554A}" type="pres">
      <dgm:prSet presAssocID="{CABA3356-2113-420D-A19C-3B419FCDC42B}" presName="composite" presStyleCnt="0"/>
      <dgm:spPr/>
    </dgm:pt>
    <dgm:pt modelId="{A347DC9D-DED5-4FF0-B6EE-695DC601BCB6}" type="pres">
      <dgm:prSet presAssocID="{CABA3356-2113-420D-A19C-3B419FCDC42B}" presName="chevron1" presStyleLbl="alignNode1" presStyleIdx="0" presStyleCnt="14" custScaleY="111619"/>
      <dgm:spPr/>
    </dgm:pt>
    <dgm:pt modelId="{EA5606B7-8D8E-4595-99DE-2ADBCCA8AF93}" type="pres">
      <dgm:prSet presAssocID="{CABA3356-2113-420D-A19C-3B419FCDC42B}" presName="chevron2" presStyleLbl="alignNode1" presStyleIdx="1" presStyleCnt="14" custScaleY="111619"/>
      <dgm:spPr/>
    </dgm:pt>
    <dgm:pt modelId="{318FA9D5-C415-4002-B39B-D8030531FFD9}" type="pres">
      <dgm:prSet presAssocID="{CABA3356-2113-420D-A19C-3B419FCDC42B}" presName="chevron3" presStyleLbl="alignNode1" presStyleIdx="2" presStyleCnt="14" custScaleY="111619"/>
      <dgm:spPr/>
    </dgm:pt>
    <dgm:pt modelId="{073C5D81-81B8-45EE-BE8B-4272BF3EF58B}" type="pres">
      <dgm:prSet presAssocID="{CABA3356-2113-420D-A19C-3B419FCDC42B}" presName="chevron4" presStyleLbl="alignNode1" presStyleIdx="3" presStyleCnt="14" custScaleY="110241"/>
      <dgm:spPr/>
    </dgm:pt>
    <dgm:pt modelId="{5468B37B-68A8-4C45-8FA3-47CB65D40115}" type="pres">
      <dgm:prSet presAssocID="{CABA3356-2113-420D-A19C-3B419FCDC42B}" presName="chevron5" presStyleLbl="alignNode1" presStyleIdx="4" presStyleCnt="14" custScaleY="110241"/>
      <dgm:spPr/>
    </dgm:pt>
    <dgm:pt modelId="{2875F75A-C0F8-4CCB-92E8-BC812C4A262D}" type="pres">
      <dgm:prSet presAssocID="{CABA3356-2113-420D-A19C-3B419FCDC42B}" presName="chevron6" presStyleLbl="alignNode1" presStyleIdx="5" presStyleCnt="14" custScaleY="112996"/>
      <dgm:spPr/>
    </dgm:pt>
    <dgm:pt modelId="{0A0171B4-D828-493C-A22E-8F3DCAA9F516}" type="pres">
      <dgm:prSet presAssocID="{CABA3356-2113-420D-A19C-3B419FCDC42B}" presName="chevron7" presStyleLbl="alignNode1" presStyleIdx="6" presStyleCnt="14" custScaleY="112996" custLinFactNeighborX="604"/>
      <dgm:spPr/>
    </dgm:pt>
    <dgm:pt modelId="{C16B6EDB-2996-45DD-A1D1-8B0CF37DA209}" type="pres">
      <dgm:prSet presAssocID="{CABA3356-2113-420D-A19C-3B419FCDC42B}" presName="childtext" presStyleLbl="solidFgAcc1" presStyleIdx="0" presStyleCnt="2" custScaleY="96469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796B3BD-C95F-403F-AD43-D89FB4BAFBEA}" type="pres">
      <dgm:prSet presAssocID="{ADD57204-296F-493D-80B7-CE1C7E584D2A}" presName="sibTrans" presStyleCnt="0"/>
      <dgm:spPr/>
    </dgm:pt>
    <dgm:pt modelId="{44A6644E-DAF9-4DD1-938B-0CD6EE05094D}" type="pres">
      <dgm:prSet presAssocID="{0BF2A38D-CB2F-4CF8-83EE-8118C7D71151}" presName="parenttextcomposite" presStyleCnt="0"/>
      <dgm:spPr/>
    </dgm:pt>
    <dgm:pt modelId="{6ADF868E-D331-4E3C-94F7-9C84DC90851D}" type="pres">
      <dgm:prSet presAssocID="{0BF2A38D-CB2F-4CF8-83EE-8118C7D71151}" presName="parenttext" presStyleLbl="revTx" presStyleIdx="1" presStyleCnt="2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750644A-A005-40A2-9C67-264F286EE278}" type="pres">
      <dgm:prSet presAssocID="{0BF2A38D-CB2F-4CF8-83EE-8118C7D71151}" presName="composite" presStyleCnt="0"/>
      <dgm:spPr/>
    </dgm:pt>
    <dgm:pt modelId="{FB966F14-043F-4CC4-8D89-65FDD3DA521A}" type="pres">
      <dgm:prSet presAssocID="{0BF2A38D-CB2F-4CF8-83EE-8118C7D71151}" presName="chevron1" presStyleLbl="alignNode1" presStyleIdx="7" presStyleCnt="14" custScaleY="111155"/>
      <dgm:spPr/>
    </dgm:pt>
    <dgm:pt modelId="{5D9C0641-5FE6-4CF1-B7FB-1528AF8B5BCE}" type="pres">
      <dgm:prSet presAssocID="{0BF2A38D-CB2F-4CF8-83EE-8118C7D71151}" presName="chevron2" presStyleLbl="alignNode1" presStyleIdx="8" presStyleCnt="14" custScaleY="109777"/>
      <dgm:spPr/>
    </dgm:pt>
    <dgm:pt modelId="{9E7258C0-A77C-4068-8DFE-8789BA39CDAF}" type="pres">
      <dgm:prSet presAssocID="{0BF2A38D-CB2F-4CF8-83EE-8118C7D71151}" presName="chevron3" presStyleLbl="alignNode1" presStyleIdx="9" presStyleCnt="14" custScaleY="109777"/>
      <dgm:spPr/>
    </dgm:pt>
    <dgm:pt modelId="{C70D5AE7-C997-4BC5-8F21-84CC9850CB32}" type="pres">
      <dgm:prSet presAssocID="{0BF2A38D-CB2F-4CF8-83EE-8118C7D71151}" presName="chevron4" presStyleLbl="alignNode1" presStyleIdx="10" presStyleCnt="14" custScaleY="111155"/>
      <dgm:spPr/>
    </dgm:pt>
    <dgm:pt modelId="{DACEC62F-B610-4CE6-97B4-5F02B649780C}" type="pres">
      <dgm:prSet presAssocID="{0BF2A38D-CB2F-4CF8-83EE-8118C7D71151}" presName="chevron5" presStyleLbl="alignNode1" presStyleIdx="11" presStyleCnt="14" custScaleY="112532"/>
      <dgm:spPr/>
    </dgm:pt>
    <dgm:pt modelId="{5A624BB7-FC9A-4396-A5AB-635354DA4019}" type="pres">
      <dgm:prSet presAssocID="{0BF2A38D-CB2F-4CF8-83EE-8118C7D71151}" presName="chevron6" presStyleLbl="alignNode1" presStyleIdx="12" presStyleCnt="14" custScaleY="113910"/>
      <dgm:spPr/>
    </dgm:pt>
    <dgm:pt modelId="{594B3158-DE35-4700-966F-40376B0A9F76}" type="pres">
      <dgm:prSet presAssocID="{0BF2A38D-CB2F-4CF8-83EE-8118C7D71151}" presName="chevron7" presStyleLbl="alignNode1" presStyleIdx="13" presStyleCnt="14" custScaleX="94726" custScaleY="113910"/>
      <dgm:spPr/>
    </dgm:pt>
    <dgm:pt modelId="{2FCB54D9-4AB3-4ED0-B932-E8A2E5E94025}" type="pres">
      <dgm:prSet presAssocID="{0BF2A38D-CB2F-4CF8-83EE-8118C7D71151}" presName="childtext" presStyleLbl="solidFgAcc1" presStyleIdx="1" presStyleCnt="2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FB24D78-CEE6-4ED9-B78E-78E5167D6939}" type="presOf" srcId="{F0DBC9CE-7D1D-45C6-B3A2-79262707413A}" destId="{2FCB54D9-4AB3-4ED0-B932-E8A2E5E94025}" srcOrd="0" destOrd="0" presId="urn:microsoft.com/office/officeart/2008/layout/VerticalAccentList"/>
    <dgm:cxn modelId="{E64A4591-AD41-4A66-872A-E0C38ED193F6}" srcId="{0BF2A38D-CB2F-4CF8-83EE-8118C7D71151}" destId="{F0DBC9CE-7D1D-45C6-B3A2-79262707413A}" srcOrd="0" destOrd="0" parTransId="{57E1B1C9-3614-4C24-8B43-9F268D4A125F}" sibTransId="{0004DB11-BB61-448E-B2C4-097DAA49DD46}"/>
    <dgm:cxn modelId="{840E52BE-0CE6-4869-B211-EBABDB22D903}" type="presOf" srcId="{22D2C2F1-4FFF-4EDF-91B2-0A0F5888BB9F}" destId="{0EA45365-932E-4A2D-9298-052F041AB0D6}" srcOrd="0" destOrd="0" presId="urn:microsoft.com/office/officeart/2008/layout/VerticalAccentList"/>
    <dgm:cxn modelId="{8D919E1C-0EC0-443C-875D-13762E41F4EA}" type="presOf" srcId="{CABA3356-2113-420D-A19C-3B419FCDC42B}" destId="{E530F88D-38F2-4B68-8AC0-8FD18A3CD8EE}" srcOrd="0" destOrd="0" presId="urn:microsoft.com/office/officeart/2008/layout/VerticalAccentList"/>
    <dgm:cxn modelId="{0BBD2928-D474-49B1-980B-68A0989699BC}" type="presOf" srcId="{FBFA8C0E-7575-437D-B7CC-51825761CA16}" destId="{C16B6EDB-2996-45DD-A1D1-8B0CF37DA209}" srcOrd="0" destOrd="0" presId="urn:microsoft.com/office/officeart/2008/layout/VerticalAccentList"/>
    <dgm:cxn modelId="{595E426C-EE76-47D0-B5B1-EAE9288D5BFD}" srcId="{22D2C2F1-4FFF-4EDF-91B2-0A0F5888BB9F}" destId="{CABA3356-2113-420D-A19C-3B419FCDC42B}" srcOrd="0" destOrd="0" parTransId="{79744210-8F53-48BC-8489-51A91A11495E}" sibTransId="{ADD57204-296F-493D-80B7-CE1C7E584D2A}"/>
    <dgm:cxn modelId="{00501A41-BC37-42A3-A2A2-FEE1355BFAF1}" srcId="{CABA3356-2113-420D-A19C-3B419FCDC42B}" destId="{FBFA8C0E-7575-437D-B7CC-51825761CA16}" srcOrd="0" destOrd="0" parTransId="{AC53A9A5-3676-4D62-84CB-4DD523D2BCA3}" sibTransId="{43D8EE0B-C67F-41F5-91F5-00FA25EDEBB8}"/>
    <dgm:cxn modelId="{D9C3DF92-0995-4630-9C13-F779F16CD710}" type="presOf" srcId="{0BF2A38D-CB2F-4CF8-83EE-8118C7D71151}" destId="{6ADF868E-D331-4E3C-94F7-9C84DC90851D}" srcOrd="0" destOrd="0" presId="urn:microsoft.com/office/officeart/2008/layout/VerticalAccentList"/>
    <dgm:cxn modelId="{480AE428-A044-4B78-88EF-7660BC4A55CD}" srcId="{22D2C2F1-4FFF-4EDF-91B2-0A0F5888BB9F}" destId="{0BF2A38D-CB2F-4CF8-83EE-8118C7D71151}" srcOrd="1" destOrd="0" parTransId="{29B04D1B-25B8-4557-AB94-CDB7405BDEF6}" sibTransId="{0D90E51B-CFE9-452E-B670-9298A67FD71F}"/>
    <dgm:cxn modelId="{AD1093C3-A15F-4631-807F-89BBB8005A30}" type="presParOf" srcId="{0EA45365-932E-4A2D-9298-052F041AB0D6}" destId="{9A446F65-EF87-45F3-8E3C-BE12C630D3D1}" srcOrd="0" destOrd="0" presId="urn:microsoft.com/office/officeart/2008/layout/VerticalAccentList"/>
    <dgm:cxn modelId="{CCE12B50-5EEA-4C52-9859-A0B89030845D}" type="presParOf" srcId="{9A446F65-EF87-45F3-8E3C-BE12C630D3D1}" destId="{E530F88D-38F2-4B68-8AC0-8FD18A3CD8EE}" srcOrd="0" destOrd="0" presId="urn:microsoft.com/office/officeart/2008/layout/VerticalAccentList"/>
    <dgm:cxn modelId="{7E2F7623-25A9-4376-BF0D-47523F2E5AA2}" type="presParOf" srcId="{0EA45365-932E-4A2D-9298-052F041AB0D6}" destId="{32DCAA0F-B8E6-49D6-95D3-E5A13002554A}" srcOrd="1" destOrd="0" presId="urn:microsoft.com/office/officeart/2008/layout/VerticalAccentList"/>
    <dgm:cxn modelId="{56D377EB-3DE1-4184-BF8B-A5F177CB62A8}" type="presParOf" srcId="{32DCAA0F-B8E6-49D6-95D3-E5A13002554A}" destId="{A347DC9D-DED5-4FF0-B6EE-695DC601BCB6}" srcOrd="0" destOrd="0" presId="urn:microsoft.com/office/officeart/2008/layout/VerticalAccentList"/>
    <dgm:cxn modelId="{D9300305-B4BD-4A8D-B139-4A0C60F8E936}" type="presParOf" srcId="{32DCAA0F-B8E6-49D6-95D3-E5A13002554A}" destId="{EA5606B7-8D8E-4595-99DE-2ADBCCA8AF93}" srcOrd="1" destOrd="0" presId="urn:microsoft.com/office/officeart/2008/layout/VerticalAccentList"/>
    <dgm:cxn modelId="{09E05C04-9F1C-46DF-AD74-98099CF43236}" type="presParOf" srcId="{32DCAA0F-B8E6-49D6-95D3-E5A13002554A}" destId="{318FA9D5-C415-4002-B39B-D8030531FFD9}" srcOrd="2" destOrd="0" presId="urn:microsoft.com/office/officeart/2008/layout/VerticalAccentList"/>
    <dgm:cxn modelId="{76064E68-5314-425F-A769-214ED853F639}" type="presParOf" srcId="{32DCAA0F-B8E6-49D6-95D3-E5A13002554A}" destId="{073C5D81-81B8-45EE-BE8B-4272BF3EF58B}" srcOrd="3" destOrd="0" presId="urn:microsoft.com/office/officeart/2008/layout/VerticalAccentList"/>
    <dgm:cxn modelId="{AF6D624B-98B6-4E55-B909-B1E029F6CE90}" type="presParOf" srcId="{32DCAA0F-B8E6-49D6-95D3-E5A13002554A}" destId="{5468B37B-68A8-4C45-8FA3-47CB65D40115}" srcOrd="4" destOrd="0" presId="urn:microsoft.com/office/officeart/2008/layout/VerticalAccentList"/>
    <dgm:cxn modelId="{B13BE618-1532-4D8C-8539-B5A2580C0BC9}" type="presParOf" srcId="{32DCAA0F-B8E6-49D6-95D3-E5A13002554A}" destId="{2875F75A-C0F8-4CCB-92E8-BC812C4A262D}" srcOrd="5" destOrd="0" presId="urn:microsoft.com/office/officeart/2008/layout/VerticalAccentList"/>
    <dgm:cxn modelId="{E52610D8-695D-4DF3-B98A-E78D40669C3C}" type="presParOf" srcId="{32DCAA0F-B8E6-49D6-95D3-E5A13002554A}" destId="{0A0171B4-D828-493C-A22E-8F3DCAA9F516}" srcOrd="6" destOrd="0" presId="urn:microsoft.com/office/officeart/2008/layout/VerticalAccentList"/>
    <dgm:cxn modelId="{4E452DD6-0B9D-4647-847B-E2622954305B}" type="presParOf" srcId="{32DCAA0F-B8E6-49D6-95D3-E5A13002554A}" destId="{C16B6EDB-2996-45DD-A1D1-8B0CF37DA209}" srcOrd="7" destOrd="0" presId="urn:microsoft.com/office/officeart/2008/layout/VerticalAccentList"/>
    <dgm:cxn modelId="{5DD2E46D-52A4-4C86-847C-933E1AB0E6F5}" type="presParOf" srcId="{0EA45365-932E-4A2D-9298-052F041AB0D6}" destId="{6796B3BD-C95F-403F-AD43-D89FB4BAFBEA}" srcOrd="2" destOrd="0" presId="urn:microsoft.com/office/officeart/2008/layout/VerticalAccentList"/>
    <dgm:cxn modelId="{760949C5-C733-412F-B320-3B0EF7A9FF58}" type="presParOf" srcId="{0EA45365-932E-4A2D-9298-052F041AB0D6}" destId="{44A6644E-DAF9-4DD1-938B-0CD6EE05094D}" srcOrd="3" destOrd="0" presId="urn:microsoft.com/office/officeart/2008/layout/VerticalAccentList"/>
    <dgm:cxn modelId="{C3289EF8-286F-47AB-9F44-860D54085D04}" type="presParOf" srcId="{44A6644E-DAF9-4DD1-938B-0CD6EE05094D}" destId="{6ADF868E-D331-4E3C-94F7-9C84DC90851D}" srcOrd="0" destOrd="0" presId="urn:microsoft.com/office/officeart/2008/layout/VerticalAccentList"/>
    <dgm:cxn modelId="{78A7C50D-8948-4238-A0EA-0C15C26DE6BE}" type="presParOf" srcId="{0EA45365-932E-4A2D-9298-052F041AB0D6}" destId="{6750644A-A005-40A2-9C67-264F286EE278}" srcOrd="4" destOrd="0" presId="urn:microsoft.com/office/officeart/2008/layout/VerticalAccentList"/>
    <dgm:cxn modelId="{9FDBDFE2-B54F-4E5A-AD0B-744DEF3E3D01}" type="presParOf" srcId="{6750644A-A005-40A2-9C67-264F286EE278}" destId="{FB966F14-043F-4CC4-8D89-65FDD3DA521A}" srcOrd="0" destOrd="0" presId="urn:microsoft.com/office/officeart/2008/layout/VerticalAccentList"/>
    <dgm:cxn modelId="{8A92C0BD-7DC0-4C91-839D-E0DA3F93811D}" type="presParOf" srcId="{6750644A-A005-40A2-9C67-264F286EE278}" destId="{5D9C0641-5FE6-4CF1-B7FB-1528AF8B5BCE}" srcOrd="1" destOrd="0" presId="urn:microsoft.com/office/officeart/2008/layout/VerticalAccentList"/>
    <dgm:cxn modelId="{8BDD9A9E-7672-4E30-B3FC-176EC3C0189D}" type="presParOf" srcId="{6750644A-A005-40A2-9C67-264F286EE278}" destId="{9E7258C0-A77C-4068-8DFE-8789BA39CDAF}" srcOrd="2" destOrd="0" presId="urn:microsoft.com/office/officeart/2008/layout/VerticalAccentList"/>
    <dgm:cxn modelId="{4B9BD50C-6330-4A22-9ECA-837191160B49}" type="presParOf" srcId="{6750644A-A005-40A2-9C67-264F286EE278}" destId="{C70D5AE7-C997-4BC5-8F21-84CC9850CB32}" srcOrd="3" destOrd="0" presId="urn:microsoft.com/office/officeart/2008/layout/VerticalAccentList"/>
    <dgm:cxn modelId="{0EC1F456-CCA4-4F92-9C0F-51509AC7E2C7}" type="presParOf" srcId="{6750644A-A005-40A2-9C67-264F286EE278}" destId="{DACEC62F-B610-4CE6-97B4-5F02B649780C}" srcOrd="4" destOrd="0" presId="urn:microsoft.com/office/officeart/2008/layout/VerticalAccentList"/>
    <dgm:cxn modelId="{9FD810FD-DB85-488F-BD49-80941F583CF9}" type="presParOf" srcId="{6750644A-A005-40A2-9C67-264F286EE278}" destId="{5A624BB7-FC9A-4396-A5AB-635354DA4019}" srcOrd="5" destOrd="0" presId="urn:microsoft.com/office/officeart/2008/layout/VerticalAccentList"/>
    <dgm:cxn modelId="{6D489499-8EE7-4D22-91A1-4A6ABAB47CB6}" type="presParOf" srcId="{6750644A-A005-40A2-9C67-264F286EE278}" destId="{594B3158-DE35-4700-966F-40376B0A9F76}" srcOrd="6" destOrd="0" presId="urn:microsoft.com/office/officeart/2008/layout/VerticalAccentList"/>
    <dgm:cxn modelId="{909ED4F9-A2D1-4099-A501-39996D43F041}" type="presParOf" srcId="{6750644A-A005-40A2-9C67-264F286EE278}" destId="{2FCB54D9-4AB3-4ED0-B932-E8A2E5E94025}" srcOrd="7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1CC840-6237-4384-BEC6-A704F9D4ACAF}" type="doc">
      <dgm:prSet loTypeId="urn:microsoft.com/office/officeart/2005/8/layout/vList3" loCatId="picture" qsTypeId="urn:microsoft.com/office/officeart/2005/8/quickstyle/simple1" qsCatId="simple" csTypeId="urn:microsoft.com/office/officeart/2005/8/colors/colorful4" csCatId="colorful" phldr="1"/>
      <dgm:spPr/>
    </dgm:pt>
    <dgm:pt modelId="{D990E150-10DB-491A-8410-DB483C1F9A51}">
      <dgm:prSet phldrT="[Texto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AR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Neuronas Sensoriales</a:t>
          </a:r>
          <a:r>
            <a:rPr lang="es-AR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Transmite información recogida de estímulos externos o internos del cuerpo. Estas neuronas, conectadas a los receptores, pasan la información de neurona a neurona en forma de impulsos nerviosos, que es el “lenguaje de comunicación” entre ellas. </a:t>
          </a:r>
        </a:p>
        <a:p>
          <a:pPr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dirty="0"/>
        </a:p>
      </dgm:t>
    </dgm:pt>
    <dgm:pt modelId="{C0A173F4-8F65-48DA-AA20-6C4F9F42A8DF}" type="parTrans" cxnId="{F9E050C5-AC01-4EA0-B2E4-5583DD76A0D4}">
      <dgm:prSet/>
      <dgm:spPr/>
      <dgm:t>
        <a:bodyPr/>
        <a:lstStyle/>
        <a:p>
          <a:endParaRPr lang="es-ES"/>
        </a:p>
      </dgm:t>
    </dgm:pt>
    <dgm:pt modelId="{E9D71FF3-8267-4806-95E5-DC056B2E1808}" type="sibTrans" cxnId="{F9E050C5-AC01-4EA0-B2E4-5583DD76A0D4}">
      <dgm:prSet/>
      <dgm:spPr/>
      <dgm:t>
        <a:bodyPr/>
        <a:lstStyle/>
        <a:p>
          <a:endParaRPr lang="es-ES"/>
        </a:p>
      </dgm:t>
    </dgm:pt>
    <dgm:pt modelId="{379CF429-941C-4285-B215-933FA4C9E938}">
      <dgm:prSet phldrT="[Texto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AR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Neuronas Motoras</a:t>
          </a:r>
          <a:r>
            <a:rPr lang="es-AR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Transmiten los impulsos nerviosos hasta los órganos efectores, como son músculos o glándulas. </a:t>
          </a: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dirty="0">
            <a:solidFill>
              <a:schemeClr val="tx1"/>
            </a:solidFill>
          </a:endParaRPr>
        </a:p>
      </dgm:t>
    </dgm:pt>
    <dgm:pt modelId="{42E1EE9A-5048-4A0F-9836-5E06F798FD7A}" type="parTrans" cxnId="{C17B53A7-9C5C-4AE5-A47C-986AC5F88C1A}">
      <dgm:prSet/>
      <dgm:spPr/>
      <dgm:t>
        <a:bodyPr/>
        <a:lstStyle/>
        <a:p>
          <a:endParaRPr lang="es-ES"/>
        </a:p>
      </dgm:t>
    </dgm:pt>
    <dgm:pt modelId="{603B52C7-8901-4166-9D62-D107BD311B00}" type="sibTrans" cxnId="{C17B53A7-9C5C-4AE5-A47C-986AC5F88C1A}">
      <dgm:prSet/>
      <dgm:spPr/>
      <dgm:t>
        <a:bodyPr/>
        <a:lstStyle/>
        <a:p>
          <a:endParaRPr lang="es-ES"/>
        </a:p>
      </dgm:t>
    </dgm:pt>
    <dgm:pt modelId="{98FEB4D3-76CB-48EC-B819-51723E2D5460}">
      <dgm:prSet phldrT="[Texto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AR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Interneuronas</a:t>
          </a:r>
          <a:r>
            <a:rPr lang="es-AR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Conectan unas neuronas con otras formando una enorme red. </a:t>
          </a: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dirty="0">
            <a:solidFill>
              <a:schemeClr val="tx1"/>
            </a:solidFill>
          </a:endParaRPr>
        </a:p>
      </dgm:t>
    </dgm:pt>
    <dgm:pt modelId="{3A3856DA-E0E6-4CB4-981D-ABE46E50DE71}" type="parTrans" cxnId="{3EE8AE8A-C6B0-4853-A4DE-A80613FB7116}">
      <dgm:prSet/>
      <dgm:spPr/>
      <dgm:t>
        <a:bodyPr/>
        <a:lstStyle/>
        <a:p>
          <a:endParaRPr lang="es-ES"/>
        </a:p>
      </dgm:t>
    </dgm:pt>
    <dgm:pt modelId="{9E10D09E-9ED7-43F0-A718-337F2E2BC801}" type="sibTrans" cxnId="{3EE8AE8A-C6B0-4853-A4DE-A80613FB7116}">
      <dgm:prSet/>
      <dgm:spPr/>
      <dgm:t>
        <a:bodyPr/>
        <a:lstStyle/>
        <a:p>
          <a:endParaRPr lang="es-ES"/>
        </a:p>
      </dgm:t>
    </dgm:pt>
    <dgm:pt modelId="{03811F98-FD2B-498B-97D8-769D2DCCA1A6}" type="pres">
      <dgm:prSet presAssocID="{831CC840-6237-4384-BEC6-A704F9D4ACAF}" presName="linearFlow" presStyleCnt="0">
        <dgm:presLayoutVars>
          <dgm:dir/>
          <dgm:resizeHandles val="exact"/>
        </dgm:presLayoutVars>
      </dgm:prSet>
      <dgm:spPr/>
    </dgm:pt>
    <dgm:pt modelId="{B5D7DB9B-1B08-4D1D-8AC7-29F36934D04B}" type="pres">
      <dgm:prSet presAssocID="{D990E150-10DB-491A-8410-DB483C1F9A51}" presName="composite" presStyleCnt="0"/>
      <dgm:spPr/>
    </dgm:pt>
    <dgm:pt modelId="{A2E5F771-21CD-443A-B5D2-07A893DD8419}" type="pres">
      <dgm:prSet presAssocID="{D990E150-10DB-491A-8410-DB483C1F9A51}" presName="imgShp" presStyleLbl="fgImgPlace1" presStyleIdx="0" presStyleCnt="3" custScaleX="120171" custScaleY="112892" custLinFactNeighborX="-2404" custLinFactNeighborY="144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4E7D4F9C-8D6D-4C82-B0D7-874CA31AF314}" type="pres">
      <dgm:prSet presAssocID="{D990E150-10DB-491A-8410-DB483C1F9A51}" presName="txShp" presStyleLbl="node1" presStyleIdx="0" presStyleCnt="3" custScaleY="12547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270E727-AAC0-4FFF-B855-57C3CA541FBE}" type="pres">
      <dgm:prSet presAssocID="{E9D71FF3-8267-4806-95E5-DC056B2E1808}" presName="spacing" presStyleCnt="0"/>
      <dgm:spPr/>
    </dgm:pt>
    <dgm:pt modelId="{9EA91DC3-D06F-4FD2-BEEF-75D65786AAC9}" type="pres">
      <dgm:prSet presAssocID="{379CF429-941C-4285-B215-933FA4C9E938}" presName="composite" presStyleCnt="0"/>
      <dgm:spPr/>
    </dgm:pt>
    <dgm:pt modelId="{B52D48DA-CB36-4FC3-A992-B69E1988012D}" type="pres">
      <dgm:prSet presAssocID="{379CF429-941C-4285-B215-933FA4C9E938}" presName="imgShp" presStyleLbl="fgImgPlace1" presStyleIdx="1" presStyleCnt="3" custScaleX="129803" custScaleY="136431" custLinFactNeighborX="-8378" custLinFactNeighborY="303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5F085787-876F-4CAD-9F46-59D8B10DBBA6}" type="pres">
      <dgm:prSet presAssocID="{379CF429-941C-4285-B215-933FA4C9E938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CE38233-1119-4165-8BB6-1E0C175F2733}" type="pres">
      <dgm:prSet presAssocID="{603B52C7-8901-4166-9D62-D107BD311B00}" presName="spacing" presStyleCnt="0"/>
      <dgm:spPr/>
    </dgm:pt>
    <dgm:pt modelId="{4324FD06-7BFE-4E22-B423-74998528B2C6}" type="pres">
      <dgm:prSet presAssocID="{98FEB4D3-76CB-48EC-B819-51723E2D5460}" presName="composite" presStyleCnt="0"/>
      <dgm:spPr/>
    </dgm:pt>
    <dgm:pt modelId="{089F3E7F-0415-420C-B082-9B5D9A173E69}" type="pres">
      <dgm:prSet presAssocID="{98FEB4D3-76CB-48EC-B819-51723E2D5460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es-ES"/>
        </a:p>
      </dgm:t>
    </dgm:pt>
    <dgm:pt modelId="{D0E7076E-CC8C-4A4F-9639-991610D8F9D6}" type="pres">
      <dgm:prSet presAssocID="{98FEB4D3-76CB-48EC-B819-51723E2D5460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DDC58DE-435D-4A27-B558-89E47C18BAF1}" type="presOf" srcId="{379CF429-941C-4285-B215-933FA4C9E938}" destId="{5F085787-876F-4CAD-9F46-59D8B10DBBA6}" srcOrd="0" destOrd="0" presId="urn:microsoft.com/office/officeart/2005/8/layout/vList3"/>
    <dgm:cxn modelId="{5A640899-9295-4647-B605-19B9FB10C339}" type="presOf" srcId="{D990E150-10DB-491A-8410-DB483C1F9A51}" destId="{4E7D4F9C-8D6D-4C82-B0D7-874CA31AF314}" srcOrd="0" destOrd="0" presId="urn:microsoft.com/office/officeart/2005/8/layout/vList3"/>
    <dgm:cxn modelId="{D44A9245-5B9F-45BF-94EB-F0C02ED55523}" type="presOf" srcId="{98FEB4D3-76CB-48EC-B819-51723E2D5460}" destId="{D0E7076E-CC8C-4A4F-9639-991610D8F9D6}" srcOrd="0" destOrd="0" presId="urn:microsoft.com/office/officeart/2005/8/layout/vList3"/>
    <dgm:cxn modelId="{3EE8AE8A-C6B0-4853-A4DE-A80613FB7116}" srcId="{831CC840-6237-4384-BEC6-A704F9D4ACAF}" destId="{98FEB4D3-76CB-48EC-B819-51723E2D5460}" srcOrd="2" destOrd="0" parTransId="{3A3856DA-E0E6-4CB4-981D-ABE46E50DE71}" sibTransId="{9E10D09E-9ED7-43F0-A718-337F2E2BC801}"/>
    <dgm:cxn modelId="{C17B53A7-9C5C-4AE5-A47C-986AC5F88C1A}" srcId="{831CC840-6237-4384-BEC6-A704F9D4ACAF}" destId="{379CF429-941C-4285-B215-933FA4C9E938}" srcOrd="1" destOrd="0" parTransId="{42E1EE9A-5048-4A0F-9836-5E06F798FD7A}" sibTransId="{603B52C7-8901-4166-9D62-D107BD311B00}"/>
    <dgm:cxn modelId="{F9E050C5-AC01-4EA0-B2E4-5583DD76A0D4}" srcId="{831CC840-6237-4384-BEC6-A704F9D4ACAF}" destId="{D990E150-10DB-491A-8410-DB483C1F9A51}" srcOrd="0" destOrd="0" parTransId="{C0A173F4-8F65-48DA-AA20-6C4F9F42A8DF}" sibTransId="{E9D71FF3-8267-4806-95E5-DC056B2E1808}"/>
    <dgm:cxn modelId="{D5C9516D-F9D8-4947-8CF0-7C6EE8E4F26E}" type="presOf" srcId="{831CC840-6237-4384-BEC6-A704F9D4ACAF}" destId="{03811F98-FD2B-498B-97D8-769D2DCCA1A6}" srcOrd="0" destOrd="0" presId="urn:microsoft.com/office/officeart/2005/8/layout/vList3"/>
    <dgm:cxn modelId="{5C23A1F0-2C7C-42B8-B697-2E07D135C48E}" type="presParOf" srcId="{03811F98-FD2B-498B-97D8-769D2DCCA1A6}" destId="{B5D7DB9B-1B08-4D1D-8AC7-29F36934D04B}" srcOrd="0" destOrd="0" presId="urn:microsoft.com/office/officeart/2005/8/layout/vList3"/>
    <dgm:cxn modelId="{D612936E-0948-4A02-B77D-8A85A8BEBF95}" type="presParOf" srcId="{B5D7DB9B-1B08-4D1D-8AC7-29F36934D04B}" destId="{A2E5F771-21CD-443A-B5D2-07A893DD8419}" srcOrd="0" destOrd="0" presId="urn:microsoft.com/office/officeart/2005/8/layout/vList3"/>
    <dgm:cxn modelId="{663F6227-6799-4979-83B7-30E5701F752C}" type="presParOf" srcId="{B5D7DB9B-1B08-4D1D-8AC7-29F36934D04B}" destId="{4E7D4F9C-8D6D-4C82-B0D7-874CA31AF314}" srcOrd="1" destOrd="0" presId="urn:microsoft.com/office/officeart/2005/8/layout/vList3"/>
    <dgm:cxn modelId="{13521FDF-999B-40EF-B095-9A55DBA7BF42}" type="presParOf" srcId="{03811F98-FD2B-498B-97D8-769D2DCCA1A6}" destId="{3270E727-AAC0-4FFF-B855-57C3CA541FBE}" srcOrd="1" destOrd="0" presId="urn:microsoft.com/office/officeart/2005/8/layout/vList3"/>
    <dgm:cxn modelId="{3FF6C3B5-6122-47F6-95F0-F684C025263B}" type="presParOf" srcId="{03811F98-FD2B-498B-97D8-769D2DCCA1A6}" destId="{9EA91DC3-D06F-4FD2-BEEF-75D65786AAC9}" srcOrd="2" destOrd="0" presId="urn:microsoft.com/office/officeart/2005/8/layout/vList3"/>
    <dgm:cxn modelId="{BF0CF27C-FAA3-4F0B-B9E6-AB48B0EA39FC}" type="presParOf" srcId="{9EA91DC3-D06F-4FD2-BEEF-75D65786AAC9}" destId="{B52D48DA-CB36-4FC3-A992-B69E1988012D}" srcOrd="0" destOrd="0" presId="urn:microsoft.com/office/officeart/2005/8/layout/vList3"/>
    <dgm:cxn modelId="{2E067ECB-7574-4D9F-AFFE-44B64F8C125B}" type="presParOf" srcId="{9EA91DC3-D06F-4FD2-BEEF-75D65786AAC9}" destId="{5F085787-876F-4CAD-9F46-59D8B10DBBA6}" srcOrd="1" destOrd="0" presId="urn:microsoft.com/office/officeart/2005/8/layout/vList3"/>
    <dgm:cxn modelId="{C77BEE05-552A-44EC-93FF-025A76EEFBCF}" type="presParOf" srcId="{03811F98-FD2B-498B-97D8-769D2DCCA1A6}" destId="{6CE38233-1119-4165-8BB6-1E0C175F2733}" srcOrd="3" destOrd="0" presId="urn:microsoft.com/office/officeart/2005/8/layout/vList3"/>
    <dgm:cxn modelId="{1A5F2581-CE9B-48A7-87A4-4A5FBB28CF06}" type="presParOf" srcId="{03811F98-FD2B-498B-97D8-769D2DCCA1A6}" destId="{4324FD06-7BFE-4E22-B423-74998528B2C6}" srcOrd="4" destOrd="0" presId="urn:microsoft.com/office/officeart/2005/8/layout/vList3"/>
    <dgm:cxn modelId="{9EB83DF3-7C16-4DF5-BCCD-791031F646AA}" type="presParOf" srcId="{4324FD06-7BFE-4E22-B423-74998528B2C6}" destId="{089F3E7F-0415-420C-B082-9B5D9A173E69}" srcOrd="0" destOrd="0" presId="urn:microsoft.com/office/officeart/2005/8/layout/vList3"/>
    <dgm:cxn modelId="{D99D7827-EBED-4170-A767-37C908BA9895}" type="presParOf" srcId="{4324FD06-7BFE-4E22-B423-74998528B2C6}" destId="{D0E7076E-CC8C-4A4F-9639-991610D8F9D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C1505B-5CAB-4980-9C65-E107BE5036A3}" type="doc">
      <dgm:prSet loTypeId="urn:microsoft.com/office/officeart/2005/8/layout/lProcess3" loCatId="process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8300646C-1C4A-4AB8-809B-067067913A95}">
      <dgm:prSet phldrT="[Texto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AR" smtClean="0"/>
            <a:t>El potencial de acción llega a la terminación pre sináptica</a:t>
          </a:r>
        </a:p>
        <a:p>
          <a:pPr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dirty="0"/>
        </a:p>
      </dgm:t>
    </dgm:pt>
    <dgm:pt modelId="{A08778CD-1BC8-46EC-87AC-E2B38999A65B}" type="parTrans" cxnId="{912FE8F4-4AFB-432D-ABE5-ACA61C2A4AE7}">
      <dgm:prSet/>
      <dgm:spPr/>
      <dgm:t>
        <a:bodyPr/>
        <a:lstStyle/>
        <a:p>
          <a:endParaRPr lang="es-ES"/>
        </a:p>
      </dgm:t>
    </dgm:pt>
    <dgm:pt modelId="{B08EFC1A-B202-44AB-9C56-78C37C21B516}" type="sibTrans" cxnId="{912FE8F4-4AFB-432D-ABE5-ACA61C2A4AE7}">
      <dgm:prSet/>
      <dgm:spPr/>
      <dgm:t>
        <a:bodyPr/>
        <a:lstStyle/>
        <a:p>
          <a:endParaRPr lang="es-ES"/>
        </a:p>
      </dgm:t>
    </dgm:pt>
    <dgm:pt modelId="{F6B78282-099B-4973-B18D-50498B6FA56F}">
      <dgm:prSet phldrT="[Texto]"/>
      <dgm:spPr/>
      <dgm:t>
        <a:bodyPr/>
        <a:lstStyle/>
        <a:p>
          <a:r>
            <a:rPr lang="es-AR" dirty="0" smtClean="0"/>
            <a:t>Apertura de canales de calcio, dependientes del voltaje</a:t>
          </a:r>
          <a:endParaRPr lang="es-ES" dirty="0"/>
        </a:p>
      </dgm:t>
    </dgm:pt>
    <dgm:pt modelId="{41828AFB-E28A-43E5-93A9-253D632DD4CC}" type="parTrans" cxnId="{D55691C9-D261-4A8F-9A7B-A662F9DFF42A}">
      <dgm:prSet/>
      <dgm:spPr/>
      <dgm:t>
        <a:bodyPr/>
        <a:lstStyle/>
        <a:p>
          <a:endParaRPr lang="es-ES"/>
        </a:p>
      </dgm:t>
    </dgm:pt>
    <dgm:pt modelId="{5C2E2606-B220-467E-BC0C-EF60B67B4DF9}" type="sibTrans" cxnId="{D55691C9-D261-4A8F-9A7B-A662F9DFF42A}">
      <dgm:prSet/>
      <dgm:spPr/>
      <dgm:t>
        <a:bodyPr/>
        <a:lstStyle/>
        <a:p>
          <a:endParaRPr lang="es-ES"/>
        </a:p>
      </dgm:t>
    </dgm:pt>
    <dgm:pt modelId="{EA1F8EA4-863B-4022-9131-062589F54603}">
      <dgm:prSet phldrT="[Texto]"/>
      <dgm:spPr/>
      <dgm:t>
        <a:bodyPr/>
        <a:lstStyle/>
        <a:p>
          <a:r>
            <a:rPr lang="es-AR" dirty="0" smtClean="0"/>
            <a:t>Se eleva la concentración de calcio en la terminación pre sináptica</a:t>
          </a:r>
          <a:endParaRPr lang="es-ES" dirty="0"/>
        </a:p>
      </dgm:t>
    </dgm:pt>
    <dgm:pt modelId="{2F915E81-CF62-4D9E-B821-315B30670AAD}" type="parTrans" cxnId="{92F954B1-852C-41CD-AE8D-84EBC18DAF42}">
      <dgm:prSet/>
      <dgm:spPr/>
      <dgm:t>
        <a:bodyPr/>
        <a:lstStyle/>
        <a:p>
          <a:endParaRPr lang="es-ES"/>
        </a:p>
      </dgm:t>
    </dgm:pt>
    <dgm:pt modelId="{6700867F-A697-4E67-BD26-1E59564BB146}" type="sibTrans" cxnId="{92F954B1-852C-41CD-AE8D-84EBC18DAF42}">
      <dgm:prSet/>
      <dgm:spPr/>
      <dgm:t>
        <a:bodyPr/>
        <a:lstStyle/>
        <a:p>
          <a:endParaRPr lang="es-ES"/>
        </a:p>
      </dgm:t>
    </dgm:pt>
    <dgm:pt modelId="{18303EBB-D7BA-42A6-A729-7AAD3C03E040}">
      <dgm:prSet phldrT="[Texto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AR" smtClean="0"/>
            <a:t>Fusión de las vesículas sinápticas con la membrana</a:t>
          </a:r>
        </a:p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dirty="0"/>
        </a:p>
      </dgm:t>
    </dgm:pt>
    <dgm:pt modelId="{16DB22A4-2317-4222-96A8-6F3C242DAFEC}" type="parTrans" cxnId="{13850EBC-F252-4B7C-802C-4757CE47C2A3}">
      <dgm:prSet/>
      <dgm:spPr/>
      <dgm:t>
        <a:bodyPr/>
        <a:lstStyle/>
        <a:p>
          <a:endParaRPr lang="es-ES"/>
        </a:p>
      </dgm:t>
    </dgm:pt>
    <dgm:pt modelId="{1A87D86C-B787-4152-9B60-4BFB6670207B}" type="sibTrans" cxnId="{13850EBC-F252-4B7C-802C-4757CE47C2A3}">
      <dgm:prSet/>
      <dgm:spPr/>
      <dgm:t>
        <a:bodyPr/>
        <a:lstStyle/>
        <a:p>
          <a:endParaRPr lang="es-ES"/>
        </a:p>
      </dgm:t>
    </dgm:pt>
    <dgm:pt modelId="{7743EAC6-6EA4-4C0D-98EE-E6AB6CF3E6A2}">
      <dgm:prSet phldrT="[Texto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AR" dirty="0" smtClean="0"/>
            <a:t>Exocitosis</a:t>
          </a:r>
        </a:p>
        <a:p>
          <a:pPr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dirty="0"/>
        </a:p>
      </dgm:t>
    </dgm:pt>
    <dgm:pt modelId="{EB10B05C-6B6E-4D00-8E06-5B6ED7803225}" type="parTrans" cxnId="{F97A5EF9-489C-4D07-AE9E-41EDC9908DC9}">
      <dgm:prSet/>
      <dgm:spPr/>
      <dgm:t>
        <a:bodyPr/>
        <a:lstStyle/>
        <a:p>
          <a:endParaRPr lang="es-ES"/>
        </a:p>
      </dgm:t>
    </dgm:pt>
    <dgm:pt modelId="{CD8C74FC-F71F-4035-B578-58661D9CBBF6}" type="sibTrans" cxnId="{F97A5EF9-489C-4D07-AE9E-41EDC9908DC9}">
      <dgm:prSet/>
      <dgm:spPr/>
      <dgm:t>
        <a:bodyPr/>
        <a:lstStyle/>
        <a:p>
          <a:endParaRPr lang="es-ES"/>
        </a:p>
      </dgm:t>
    </dgm:pt>
    <dgm:pt modelId="{80E16354-EDB7-4C62-8A45-39F2BD24AF75}">
      <dgm:prSet phldrT="[Texto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AR" dirty="0" smtClean="0"/>
            <a:t>Neurotransmisores liberados a la hendidura sináptica</a:t>
          </a:r>
        </a:p>
        <a:p>
          <a:pPr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dirty="0"/>
        </a:p>
      </dgm:t>
    </dgm:pt>
    <dgm:pt modelId="{D048723B-317B-4844-B70C-F0C5F44296F7}" type="parTrans" cxnId="{B6042823-5945-4934-9C3C-5BBA07AD9C51}">
      <dgm:prSet/>
      <dgm:spPr/>
      <dgm:t>
        <a:bodyPr/>
        <a:lstStyle/>
        <a:p>
          <a:endParaRPr lang="es-ES"/>
        </a:p>
      </dgm:t>
    </dgm:pt>
    <dgm:pt modelId="{6D89E5B9-178D-4B29-905C-39FBE1FB05AE}" type="sibTrans" cxnId="{B6042823-5945-4934-9C3C-5BBA07AD9C51}">
      <dgm:prSet/>
      <dgm:spPr/>
      <dgm:t>
        <a:bodyPr/>
        <a:lstStyle/>
        <a:p>
          <a:endParaRPr lang="es-ES"/>
        </a:p>
      </dgm:t>
    </dgm:pt>
    <dgm:pt modelId="{767CA07F-C25E-4C97-9C59-8CA8C4F9C0B3}">
      <dgm:prSet phldrT="[Texto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AR" smtClean="0"/>
            <a:t>Acción con receptores específicos</a:t>
          </a:r>
        </a:p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dirty="0"/>
        </a:p>
      </dgm:t>
    </dgm:pt>
    <dgm:pt modelId="{C3AAA529-94D8-42EF-A0E7-6BF6FF9D14C0}" type="parTrans" cxnId="{0DC79B25-DE5F-4F8C-AC55-E3BF2B82E357}">
      <dgm:prSet/>
      <dgm:spPr/>
      <dgm:t>
        <a:bodyPr/>
        <a:lstStyle/>
        <a:p>
          <a:endParaRPr lang="es-ES"/>
        </a:p>
      </dgm:t>
    </dgm:pt>
    <dgm:pt modelId="{48D474A5-8987-4F63-A5A0-624FAF5A0862}" type="sibTrans" cxnId="{0DC79B25-DE5F-4F8C-AC55-E3BF2B82E357}">
      <dgm:prSet/>
      <dgm:spPr/>
      <dgm:t>
        <a:bodyPr/>
        <a:lstStyle/>
        <a:p>
          <a:endParaRPr lang="es-ES"/>
        </a:p>
      </dgm:t>
    </dgm:pt>
    <dgm:pt modelId="{1A7326AA-51DD-41E1-A624-6E7DD4EABEB5}">
      <dgm:prSet phldrT="[Texto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AR" dirty="0" smtClean="0"/>
            <a:t>Altera el potencial de la neurona postsinaptica (inhibe o excita)</a:t>
          </a:r>
          <a:endParaRPr lang="en-US" dirty="0" smtClean="0"/>
        </a:p>
        <a:p>
          <a:pPr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dirty="0"/>
        </a:p>
      </dgm:t>
    </dgm:pt>
    <dgm:pt modelId="{446F2FC8-640C-4590-A525-929FBA7EAC03}" type="parTrans" cxnId="{AFE81EA8-CC2C-444D-B633-5D2DF8020628}">
      <dgm:prSet/>
      <dgm:spPr/>
      <dgm:t>
        <a:bodyPr/>
        <a:lstStyle/>
        <a:p>
          <a:endParaRPr lang="es-ES"/>
        </a:p>
      </dgm:t>
    </dgm:pt>
    <dgm:pt modelId="{A0581C58-946D-41B7-8573-4BFD5DAE77D4}" type="sibTrans" cxnId="{AFE81EA8-CC2C-444D-B633-5D2DF8020628}">
      <dgm:prSet/>
      <dgm:spPr/>
      <dgm:t>
        <a:bodyPr/>
        <a:lstStyle/>
        <a:p>
          <a:endParaRPr lang="es-ES"/>
        </a:p>
      </dgm:t>
    </dgm:pt>
    <dgm:pt modelId="{B022D04E-7B8D-4BBD-9F6B-4EE64F16A282}" type="pres">
      <dgm:prSet presAssocID="{DBC1505B-5CAB-4980-9C65-E107BE5036A3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68CBD514-4EB7-449B-A9DF-23EF0BDF3223}" type="pres">
      <dgm:prSet presAssocID="{8300646C-1C4A-4AB8-809B-067067913A95}" presName="horFlow" presStyleCnt="0"/>
      <dgm:spPr/>
    </dgm:pt>
    <dgm:pt modelId="{D1E7F6EC-BD32-4904-95BF-8AE1814F8162}" type="pres">
      <dgm:prSet presAssocID="{8300646C-1C4A-4AB8-809B-067067913A95}" presName="bigChev" presStyleLbl="node1" presStyleIdx="0" presStyleCnt="3"/>
      <dgm:spPr/>
      <dgm:t>
        <a:bodyPr/>
        <a:lstStyle/>
        <a:p>
          <a:endParaRPr lang="es-ES"/>
        </a:p>
      </dgm:t>
    </dgm:pt>
    <dgm:pt modelId="{AD990A44-878E-4BFC-92E7-A6E435680167}" type="pres">
      <dgm:prSet presAssocID="{41828AFB-E28A-43E5-93A9-253D632DD4CC}" presName="parTrans" presStyleCnt="0"/>
      <dgm:spPr/>
    </dgm:pt>
    <dgm:pt modelId="{31B4EE43-9358-48C6-B019-89A89F4BE3C7}" type="pres">
      <dgm:prSet presAssocID="{F6B78282-099B-4973-B18D-50498B6FA56F}" presName="node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895A69-CFAD-427E-9198-BF0E206C7F2F}" type="pres">
      <dgm:prSet presAssocID="{5C2E2606-B220-467E-BC0C-EF60B67B4DF9}" presName="sibTrans" presStyleCnt="0"/>
      <dgm:spPr/>
    </dgm:pt>
    <dgm:pt modelId="{8E00ECB1-BEFE-4D7D-A8B4-DAA45BB4E48A}" type="pres">
      <dgm:prSet presAssocID="{EA1F8EA4-863B-4022-9131-062589F54603}" presName="node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BEC94F-6B7D-4D64-989A-880FB6AEF24E}" type="pres">
      <dgm:prSet presAssocID="{8300646C-1C4A-4AB8-809B-067067913A95}" presName="vSp" presStyleCnt="0"/>
      <dgm:spPr/>
    </dgm:pt>
    <dgm:pt modelId="{6325D406-DDCD-47D8-9930-D7A108DF3960}" type="pres">
      <dgm:prSet presAssocID="{18303EBB-D7BA-42A6-A729-7AAD3C03E040}" presName="horFlow" presStyleCnt="0"/>
      <dgm:spPr/>
    </dgm:pt>
    <dgm:pt modelId="{9BF8DE17-DB91-4EB6-94A8-87B3B297EADC}" type="pres">
      <dgm:prSet presAssocID="{18303EBB-D7BA-42A6-A729-7AAD3C03E040}" presName="bigChev" presStyleLbl="node1" presStyleIdx="1" presStyleCnt="3"/>
      <dgm:spPr/>
      <dgm:t>
        <a:bodyPr/>
        <a:lstStyle/>
        <a:p>
          <a:endParaRPr lang="es-ES"/>
        </a:p>
      </dgm:t>
    </dgm:pt>
    <dgm:pt modelId="{A8BCEBDB-97C2-4393-8851-D6576E5F3893}" type="pres">
      <dgm:prSet presAssocID="{EB10B05C-6B6E-4D00-8E06-5B6ED7803225}" presName="parTrans" presStyleCnt="0"/>
      <dgm:spPr/>
    </dgm:pt>
    <dgm:pt modelId="{8C94C126-058B-4526-ABDD-26F5440152B3}" type="pres">
      <dgm:prSet presAssocID="{7743EAC6-6EA4-4C0D-98EE-E6AB6CF3E6A2}" presName="node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F58B4A-761F-4767-9E20-BAB13132A6CF}" type="pres">
      <dgm:prSet presAssocID="{CD8C74FC-F71F-4035-B578-58661D9CBBF6}" presName="sibTrans" presStyleCnt="0"/>
      <dgm:spPr/>
    </dgm:pt>
    <dgm:pt modelId="{0D7A2181-7AEA-4E7A-9B70-05253067E97F}" type="pres">
      <dgm:prSet presAssocID="{80E16354-EDB7-4C62-8A45-39F2BD24AF75}" presName="node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21DF903-4908-4979-8C11-7BE64201F168}" type="pres">
      <dgm:prSet presAssocID="{18303EBB-D7BA-42A6-A729-7AAD3C03E040}" presName="vSp" presStyleCnt="0"/>
      <dgm:spPr/>
    </dgm:pt>
    <dgm:pt modelId="{ECF1A479-1ADC-4AAF-AE80-E0FC35F3CBC8}" type="pres">
      <dgm:prSet presAssocID="{767CA07F-C25E-4C97-9C59-8CA8C4F9C0B3}" presName="horFlow" presStyleCnt="0"/>
      <dgm:spPr/>
    </dgm:pt>
    <dgm:pt modelId="{C168079F-48C3-416A-874B-DD382FFAF3DB}" type="pres">
      <dgm:prSet presAssocID="{767CA07F-C25E-4C97-9C59-8CA8C4F9C0B3}" presName="bigChev" presStyleLbl="node1" presStyleIdx="2" presStyleCnt="3"/>
      <dgm:spPr/>
      <dgm:t>
        <a:bodyPr/>
        <a:lstStyle/>
        <a:p>
          <a:endParaRPr lang="es-ES"/>
        </a:p>
      </dgm:t>
    </dgm:pt>
    <dgm:pt modelId="{F85826C4-D169-4DC1-9D30-5E7FF8F9CDDB}" type="pres">
      <dgm:prSet presAssocID="{446F2FC8-640C-4590-A525-929FBA7EAC03}" presName="parTrans" presStyleCnt="0"/>
      <dgm:spPr/>
    </dgm:pt>
    <dgm:pt modelId="{E73FE472-6AFE-4C80-A3F8-1F4BFD2AD599}" type="pres">
      <dgm:prSet presAssocID="{1A7326AA-51DD-41E1-A624-6E7DD4EABEB5}" presName="node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9226739-7AC6-4FFB-A593-91DC597D5C09}" type="presOf" srcId="{80E16354-EDB7-4C62-8A45-39F2BD24AF75}" destId="{0D7A2181-7AEA-4E7A-9B70-05253067E97F}" srcOrd="0" destOrd="0" presId="urn:microsoft.com/office/officeart/2005/8/layout/lProcess3"/>
    <dgm:cxn modelId="{3D931D8A-2A2A-49BE-BAC6-D1F765E7B7F1}" type="presOf" srcId="{767CA07F-C25E-4C97-9C59-8CA8C4F9C0B3}" destId="{C168079F-48C3-416A-874B-DD382FFAF3DB}" srcOrd="0" destOrd="0" presId="urn:microsoft.com/office/officeart/2005/8/layout/lProcess3"/>
    <dgm:cxn modelId="{92F954B1-852C-41CD-AE8D-84EBC18DAF42}" srcId="{8300646C-1C4A-4AB8-809B-067067913A95}" destId="{EA1F8EA4-863B-4022-9131-062589F54603}" srcOrd="1" destOrd="0" parTransId="{2F915E81-CF62-4D9E-B821-315B30670AAD}" sibTransId="{6700867F-A697-4E67-BD26-1E59564BB146}"/>
    <dgm:cxn modelId="{912FE8F4-4AFB-432D-ABE5-ACA61C2A4AE7}" srcId="{DBC1505B-5CAB-4980-9C65-E107BE5036A3}" destId="{8300646C-1C4A-4AB8-809B-067067913A95}" srcOrd="0" destOrd="0" parTransId="{A08778CD-1BC8-46EC-87AC-E2B38999A65B}" sibTransId="{B08EFC1A-B202-44AB-9C56-78C37C21B516}"/>
    <dgm:cxn modelId="{D55691C9-D261-4A8F-9A7B-A662F9DFF42A}" srcId="{8300646C-1C4A-4AB8-809B-067067913A95}" destId="{F6B78282-099B-4973-B18D-50498B6FA56F}" srcOrd="0" destOrd="0" parTransId="{41828AFB-E28A-43E5-93A9-253D632DD4CC}" sibTransId="{5C2E2606-B220-467E-BC0C-EF60B67B4DF9}"/>
    <dgm:cxn modelId="{897AFE8E-FBEF-415F-B257-A16EA2670E73}" type="presOf" srcId="{DBC1505B-5CAB-4980-9C65-E107BE5036A3}" destId="{B022D04E-7B8D-4BBD-9F6B-4EE64F16A282}" srcOrd="0" destOrd="0" presId="urn:microsoft.com/office/officeart/2005/8/layout/lProcess3"/>
    <dgm:cxn modelId="{F97A5EF9-489C-4D07-AE9E-41EDC9908DC9}" srcId="{18303EBB-D7BA-42A6-A729-7AAD3C03E040}" destId="{7743EAC6-6EA4-4C0D-98EE-E6AB6CF3E6A2}" srcOrd="0" destOrd="0" parTransId="{EB10B05C-6B6E-4D00-8E06-5B6ED7803225}" sibTransId="{CD8C74FC-F71F-4035-B578-58661D9CBBF6}"/>
    <dgm:cxn modelId="{B6042823-5945-4934-9C3C-5BBA07AD9C51}" srcId="{18303EBB-D7BA-42A6-A729-7AAD3C03E040}" destId="{80E16354-EDB7-4C62-8A45-39F2BD24AF75}" srcOrd="1" destOrd="0" parTransId="{D048723B-317B-4844-B70C-F0C5F44296F7}" sibTransId="{6D89E5B9-178D-4B29-905C-39FBE1FB05AE}"/>
    <dgm:cxn modelId="{0740CD3B-528F-49A5-9974-1828B4AE786A}" type="presOf" srcId="{F6B78282-099B-4973-B18D-50498B6FA56F}" destId="{31B4EE43-9358-48C6-B019-89A89F4BE3C7}" srcOrd="0" destOrd="0" presId="urn:microsoft.com/office/officeart/2005/8/layout/lProcess3"/>
    <dgm:cxn modelId="{74CF0B66-BB77-4B33-8BBD-A856921861D1}" type="presOf" srcId="{8300646C-1C4A-4AB8-809B-067067913A95}" destId="{D1E7F6EC-BD32-4904-95BF-8AE1814F8162}" srcOrd="0" destOrd="0" presId="urn:microsoft.com/office/officeart/2005/8/layout/lProcess3"/>
    <dgm:cxn modelId="{AFE81EA8-CC2C-444D-B633-5D2DF8020628}" srcId="{767CA07F-C25E-4C97-9C59-8CA8C4F9C0B3}" destId="{1A7326AA-51DD-41E1-A624-6E7DD4EABEB5}" srcOrd="0" destOrd="0" parTransId="{446F2FC8-640C-4590-A525-929FBA7EAC03}" sibTransId="{A0581C58-946D-41B7-8573-4BFD5DAE77D4}"/>
    <dgm:cxn modelId="{13850EBC-F252-4B7C-802C-4757CE47C2A3}" srcId="{DBC1505B-5CAB-4980-9C65-E107BE5036A3}" destId="{18303EBB-D7BA-42A6-A729-7AAD3C03E040}" srcOrd="1" destOrd="0" parTransId="{16DB22A4-2317-4222-96A8-6F3C242DAFEC}" sibTransId="{1A87D86C-B787-4152-9B60-4BFB6670207B}"/>
    <dgm:cxn modelId="{59CC06EA-2B9D-4D94-AD2C-F348DB450057}" type="presOf" srcId="{1A7326AA-51DD-41E1-A624-6E7DD4EABEB5}" destId="{E73FE472-6AFE-4C80-A3F8-1F4BFD2AD599}" srcOrd="0" destOrd="0" presId="urn:microsoft.com/office/officeart/2005/8/layout/lProcess3"/>
    <dgm:cxn modelId="{A2671081-BBBB-403D-94B2-739AE0FCCCCC}" type="presOf" srcId="{EA1F8EA4-863B-4022-9131-062589F54603}" destId="{8E00ECB1-BEFE-4D7D-A8B4-DAA45BB4E48A}" srcOrd="0" destOrd="0" presId="urn:microsoft.com/office/officeart/2005/8/layout/lProcess3"/>
    <dgm:cxn modelId="{0DC79B25-DE5F-4F8C-AC55-E3BF2B82E357}" srcId="{DBC1505B-5CAB-4980-9C65-E107BE5036A3}" destId="{767CA07F-C25E-4C97-9C59-8CA8C4F9C0B3}" srcOrd="2" destOrd="0" parTransId="{C3AAA529-94D8-42EF-A0E7-6BF6FF9D14C0}" sibTransId="{48D474A5-8987-4F63-A5A0-624FAF5A0862}"/>
    <dgm:cxn modelId="{4B1A9FCC-D11F-4426-8AC3-B9B99B55BACC}" type="presOf" srcId="{18303EBB-D7BA-42A6-A729-7AAD3C03E040}" destId="{9BF8DE17-DB91-4EB6-94A8-87B3B297EADC}" srcOrd="0" destOrd="0" presId="urn:microsoft.com/office/officeart/2005/8/layout/lProcess3"/>
    <dgm:cxn modelId="{5CBBDF2A-D8DA-4C44-AB2C-C3D87DC2527B}" type="presOf" srcId="{7743EAC6-6EA4-4C0D-98EE-E6AB6CF3E6A2}" destId="{8C94C126-058B-4526-ABDD-26F5440152B3}" srcOrd="0" destOrd="0" presId="urn:microsoft.com/office/officeart/2005/8/layout/lProcess3"/>
    <dgm:cxn modelId="{16B95444-52F0-405E-AA8A-62F995CEDFF4}" type="presParOf" srcId="{B022D04E-7B8D-4BBD-9F6B-4EE64F16A282}" destId="{68CBD514-4EB7-449B-A9DF-23EF0BDF3223}" srcOrd="0" destOrd="0" presId="urn:microsoft.com/office/officeart/2005/8/layout/lProcess3"/>
    <dgm:cxn modelId="{90BE5775-F922-48A3-B3C2-498EAFE35EE7}" type="presParOf" srcId="{68CBD514-4EB7-449B-A9DF-23EF0BDF3223}" destId="{D1E7F6EC-BD32-4904-95BF-8AE1814F8162}" srcOrd="0" destOrd="0" presId="urn:microsoft.com/office/officeart/2005/8/layout/lProcess3"/>
    <dgm:cxn modelId="{1D84CF01-8618-409C-A4E6-6DF9DDE9FE11}" type="presParOf" srcId="{68CBD514-4EB7-449B-A9DF-23EF0BDF3223}" destId="{AD990A44-878E-4BFC-92E7-A6E435680167}" srcOrd="1" destOrd="0" presId="urn:microsoft.com/office/officeart/2005/8/layout/lProcess3"/>
    <dgm:cxn modelId="{A45AE224-6A28-488D-BF1E-4AD110F19CBD}" type="presParOf" srcId="{68CBD514-4EB7-449B-A9DF-23EF0BDF3223}" destId="{31B4EE43-9358-48C6-B019-89A89F4BE3C7}" srcOrd="2" destOrd="0" presId="urn:microsoft.com/office/officeart/2005/8/layout/lProcess3"/>
    <dgm:cxn modelId="{D7333475-6AD1-47C5-8522-3E032697F4D4}" type="presParOf" srcId="{68CBD514-4EB7-449B-A9DF-23EF0BDF3223}" destId="{D4895A69-CFAD-427E-9198-BF0E206C7F2F}" srcOrd="3" destOrd="0" presId="urn:microsoft.com/office/officeart/2005/8/layout/lProcess3"/>
    <dgm:cxn modelId="{D10944EB-7249-4AA9-B101-E7699D2230CA}" type="presParOf" srcId="{68CBD514-4EB7-449B-A9DF-23EF0BDF3223}" destId="{8E00ECB1-BEFE-4D7D-A8B4-DAA45BB4E48A}" srcOrd="4" destOrd="0" presId="urn:microsoft.com/office/officeart/2005/8/layout/lProcess3"/>
    <dgm:cxn modelId="{F0352C8B-C5DE-43D8-8915-1B562DB4B9DE}" type="presParOf" srcId="{B022D04E-7B8D-4BBD-9F6B-4EE64F16A282}" destId="{1BBEC94F-6B7D-4D64-989A-880FB6AEF24E}" srcOrd="1" destOrd="0" presId="urn:microsoft.com/office/officeart/2005/8/layout/lProcess3"/>
    <dgm:cxn modelId="{59D750BC-6049-4CA5-BC35-3795FB0D5EE9}" type="presParOf" srcId="{B022D04E-7B8D-4BBD-9F6B-4EE64F16A282}" destId="{6325D406-DDCD-47D8-9930-D7A108DF3960}" srcOrd="2" destOrd="0" presId="urn:microsoft.com/office/officeart/2005/8/layout/lProcess3"/>
    <dgm:cxn modelId="{F9B8926E-90D2-45C5-8AF7-44725A6EC0C5}" type="presParOf" srcId="{6325D406-DDCD-47D8-9930-D7A108DF3960}" destId="{9BF8DE17-DB91-4EB6-94A8-87B3B297EADC}" srcOrd="0" destOrd="0" presId="urn:microsoft.com/office/officeart/2005/8/layout/lProcess3"/>
    <dgm:cxn modelId="{4302040B-B564-421D-B78E-DB819BFF0776}" type="presParOf" srcId="{6325D406-DDCD-47D8-9930-D7A108DF3960}" destId="{A8BCEBDB-97C2-4393-8851-D6576E5F3893}" srcOrd="1" destOrd="0" presId="urn:microsoft.com/office/officeart/2005/8/layout/lProcess3"/>
    <dgm:cxn modelId="{EBD3E50F-B93B-4998-A9A2-079820EF4681}" type="presParOf" srcId="{6325D406-DDCD-47D8-9930-D7A108DF3960}" destId="{8C94C126-058B-4526-ABDD-26F5440152B3}" srcOrd="2" destOrd="0" presId="urn:microsoft.com/office/officeart/2005/8/layout/lProcess3"/>
    <dgm:cxn modelId="{8C452120-E82A-487C-AD3C-B366CBD6723B}" type="presParOf" srcId="{6325D406-DDCD-47D8-9930-D7A108DF3960}" destId="{4AF58B4A-761F-4767-9E20-BAB13132A6CF}" srcOrd="3" destOrd="0" presId="urn:microsoft.com/office/officeart/2005/8/layout/lProcess3"/>
    <dgm:cxn modelId="{55A8D096-9D3B-442E-BBB2-9A820AB68706}" type="presParOf" srcId="{6325D406-DDCD-47D8-9930-D7A108DF3960}" destId="{0D7A2181-7AEA-4E7A-9B70-05253067E97F}" srcOrd="4" destOrd="0" presId="urn:microsoft.com/office/officeart/2005/8/layout/lProcess3"/>
    <dgm:cxn modelId="{12DA1346-CECB-4088-8E44-497C8E9C385C}" type="presParOf" srcId="{B022D04E-7B8D-4BBD-9F6B-4EE64F16A282}" destId="{A21DF903-4908-4979-8C11-7BE64201F168}" srcOrd="3" destOrd="0" presId="urn:microsoft.com/office/officeart/2005/8/layout/lProcess3"/>
    <dgm:cxn modelId="{A76D4AF6-B238-4113-A345-57C596F8BF74}" type="presParOf" srcId="{B022D04E-7B8D-4BBD-9F6B-4EE64F16A282}" destId="{ECF1A479-1ADC-4AAF-AE80-E0FC35F3CBC8}" srcOrd="4" destOrd="0" presId="urn:microsoft.com/office/officeart/2005/8/layout/lProcess3"/>
    <dgm:cxn modelId="{C6D990A2-8810-45A7-BEF3-F680D7775A7E}" type="presParOf" srcId="{ECF1A479-1ADC-4AAF-AE80-E0FC35F3CBC8}" destId="{C168079F-48C3-416A-874B-DD382FFAF3DB}" srcOrd="0" destOrd="0" presId="urn:microsoft.com/office/officeart/2005/8/layout/lProcess3"/>
    <dgm:cxn modelId="{D25A98DA-0C8A-4DAC-AEC9-79B090A3C5C1}" type="presParOf" srcId="{ECF1A479-1ADC-4AAF-AE80-E0FC35F3CBC8}" destId="{F85826C4-D169-4DC1-9D30-5E7FF8F9CDDB}" srcOrd="1" destOrd="0" presId="urn:microsoft.com/office/officeart/2005/8/layout/lProcess3"/>
    <dgm:cxn modelId="{D03D32A1-BAEB-4ECC-9397-69411830BBFF}" type="presParOf" srcId="{ECF1A479-1ADC-4AAF-AE80-E0FC35F3CBC8}" destId="{E73FE472-6AFE-4C80-A3F8-1F4BFD2AD599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B9B8B05-3D08-4B86-A2B0-AC104FBA0F1D}" type="doc">
      <dgm:prSet loTypeId="urn:microsoft.com/office/officeart/2005/8/layout/cycle2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14CD2700-5684-4BC2-8B37-0FA79402EA27}">
      <dgm:prSet phldrT="[Texto]" custT="1"/>
      <dgm:spPr/>
      <dgm:t>
        <a:bodyPr/>
        <a:lstStyle/>
        <a:p>
          <a:pPr algn="ctr"/>
          <a:r>
            <a:rPr lang="es-ES" sz="20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Síntesis del Neurotransmisor</a:t>
          </a:r>
          <a:endParaRPr lang="es-ES" sz="2000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</dgm:t>
    </dgm:pt>
    <dgm:pt modelId="{E1D5D0EE-7E4C-45D0-9654-88478042ADDF}" type="parTrans" cxnId="{B6F53444-D4A8-4E54-BA36-DDFDB89D6DAC}">
      <dgm:prSet/>
      <dgm:spPr/>
      <dgm:t>
        <a:bodyPr/>
        <a:lstStyle/>
        <a:p>
          <a:endParaRPr lang="es-ES"/>
        </a:p>
      </dgm:t>
    </dgm:pt>
    <dgm:pt modelId="{F3C64112-E7E6-4BD1-83D3-0DB6BC8A5F76}" type="sibTrans" cxnId="{B6F53444-D4A8-4E54-BA36-DDFDB89D6DAC}">
      <dgm:prSet/>
      <dgm:spPr/>
      <dgm:t>
        <a:bodyPr/>
        <a:lstStyle/>
        <a:p>
          <a:endParaRPr lang="es-ES"/>
        </a:p>
      </dgm:t>
    </dgm:pt>
    <dgm:pt modelId="{2A69290E-23E2-43C3-8E72-812D2ED5F76F}">
      <dgm:prSet phldrT="[Texto]" custT="1"/>
      <dgm:spPr/>
      <dgm:t>
        <a:bodyPr/>
        <a:lstStyle/>
        <a:p>
          <a:pPr algn="ctr"/>
          <a:r>
            <a:rPr lang="es-E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Empaquetamiento en vesículas</a:t>
          </a:r>
          <a:endParaRPr lang="es-ES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E2BE12-AB41-49DA-84BA-746ADD6B1CB2}" type="parTrans" cxnId="{CC2A1945-D45D-4335-AEC0-9C474A82241C}">
      <dgm:prSet/>
      <dgm:spPr/>
      <dgm:t>
        <a:bodyPr/>
        <a:lstStyle/>
        <a:p>
          <a:endParaRPr lang="es-ES"/>
        </a:p>
      </dgm:t>
    </dgm:pt>
    <dgm:pt modelId="{8542AAED-0BB9-4A67-9C74-E8C0F93A0BA4}" type="sibTrans" cxnId="{CC2A1945-D45D-4335-AEC0-9C474A82241C}">
      <dgm:prSet/>
      <dgm:spPr/>
      <dgm:t>
        <a:bodyPr/>
        <a:lstStyle/>
        <a:p>
          <a:endParaRPr lang="es-ES" dirty="0"/>
        </a:p>
      </dgm:t>
    </dgm:pt>
    <dgm:pt modelId="{E08923C3-0CE5-4422-8E08-585F46F3CC03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Liberación desde la neurona pre sináptica al espacio sináptico </a:t>
          </a:r>
          <a:endParaRPr lang="es-ES" dirty="0">
            <a:solidFill>
              <a:schemeClr val="tx1"/>
            </a:solidFill>
          </a:endParaRPr>
        </a:p>
      </dgm:t>
    </dgm:pt>
    <dgm:pt modelId="{6BBBE416-B247-4E1C-B6F4-AEB905983FB8}" type="parTrans" cxnId="{E8890CD5-598A-4AB4-8FF9-749FD5E9BBCC}">
      <dgm:prSet/>
      <dgm:spPr/>
      <dgm:t>
        <a:bodyPr/>
        <a:lstStyle/>
        <a:p>
          <a:endParaRPr lang="es-ES"/>
        </a:p>
      </dgm:t>
    </dgm:pt>
    <dgm:pt modelId="{DDFA4DB6-0506-4833-A60E-2814D5FA8B19}" type="sibTrans" cxnId="{E8890CD5-598A-4AB4-8FF9-749FD5E9BBCC}">
      <dgm:prSet/>
      <dgm:spPr/>
      <dgm:t>
        <a:bodyPr/>
        <a:lstStyle/>
        <a:p>
          <a:endParaRPr lang="es-ES"/>
        </a:p>
      </dgm:t>
    </dgm:pt>
    <dgm:pt modelId="{5D9DA238-C1EB-4972-A033-C1FAC1D31D03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Fijación a receptores postsinapticos</a:t>
          </a:r>
          <a:endParaRPr lang="es-ES" dirty="0">
            <a:solidFill>
              <a:schemeClr val="tx1"/>
            </a:solidFill>
          </a:endParaRPr>
        </a:p>
      </dgm:t>
    </dgm:pt>
    <dgm:pt modelId="{2FC9B45B-4238-4EFD-AB15-112B7B222C5A}" type="parTrans" cxnId="{17375E17-03A6-4583-A954-6F72CD37CE7A}">
      <dgm:prSet/>
      <dgm:spPr/>
      <dgm:t>
        <a:bodyPr/>
        <a:lstStyle/>
        <a:p>
          <a:endParaRPr lang="es-ES"/>
        </a:p>
      </dgm:t>
    </dgm:pt>
    <dgm:pt modelId="{23578B99-D343-4B3B-8372-50AA8C41173F}" type="sibTrans" cxnId="{17375E17-03A6-4583-A954-6F72CD37CE7A}">
      <dgm:prSet/>
      <dgm:spPr/>
      <dgm:t>
        <a:bodyPr/>
        <a:lstStyle/>
        <a:p>
          <a:endParaRPr lang="es-ES"/>
        </a:p>
      </dgm:t>
    </dgm:pt>
    <dgm:pt modelId="{58C85044-65AF-4486-8B7F-50BA0DBAC468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Eliminación</a:t>
          </a:r>
        </a:p>
        <a:p>
          <a:r>
            <a:rPr lang="es-ES" dirty="0" smtClean="0">
              <a:solidFill>
                <a:schemeClr val="tx1"/>
              </a:solidFill>
            </a:rPr>
            <a:t>Degradación, </a:t>
          </a:r>
        </a:p>
        <a:p>
          <a:r>
            <a:rPr lang="es-ES" dirty="0" smtClean="0">
              <a:solidFill>
                <a:schemeClr val="tx1"/>
              </a:solidFill>
            </a:rPr>
            <a:t>Recaptación.</a:t>
          </a:r>
          <a:endParaRPr lang="es-ES" dirty="0">
            <a:solidFill>
              <a:schemeClr val="tx1"/>
            </a:solidFill>
          </a:endParaRPr>
        </a:p>
      </dgm:t>
    </dgm:pt>
    <dgm:pt modelId="{A6CE9001-868D-4E1F-B001-520ACF8282AC}" type="parTrans" cxnId="{4046268B-99E7-4549-8E5D-6E16C4E32949}">
      <dgm:prSet/>
      <dgm:spPr/>
      <dgm:t>
        <a:bodyPr/>
        <a:lstStyle/>
        <a:p>
          <a:endParaRPr lang="es-ES"/>
        </a:p>
      </dgm:t>
    </dgm:pt>
    <dgm:pt modelId="{CFEC650F-1D26-4F45-8A94-3926C17C6AD5}" type="sibTrans" cxnId="{4046268B-99E7-4549-8E5D-6E16C4E32949}">
      <dgm:prSet/>
      <dgm:spPr/>
      <dgm:t>
        <a:bodyPr/>
        <a:lstStyle/>
        <a:p>
          <a:endParaRPr lang="es-ES"/>
        </a:p>
      </dgm:t>
    </dgm:pt>
    <dgm:pt modelId="{E6163851-778D-4786-B879-19568B7420CD}" type="pres">
      <dgm:prSet presAssocID="{2B9B8B05-3D08-4B86-A2B0-AC104FBA0F1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94FA397-C436-4044-8E41-B2991EEDB5C9}" type="pres">
      <dgm:prSet presAssocID="{14CD2700-5684-4BC2-8B37-0FA79402EA27}" presName="node" presStyleLbl="node1" presStyleIdx="0" presStyleCnt="5" custScaleX="139471" custScaleY="9600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C6D2E82-FD39-4DF4-8E98-CB6E6FE00178}" type="pres">
      <dgm:prSet presAssocID="{F3C64112-E7E6-4BD1-83D3-0DB6BC8A5F76}" presName="sibTrans" presStyleLbl="sibTrans2D1" presStyleIdx="0" presStyleCnt="5"/>
      <dgm:spPr/>
      <dgm:t>
        <a:bodyPr/>
        <a:lstStyle/>
        <a:p>
          <a:endParaRPr lang="es-ES"/>
        </a:p>
      </dgm:t>
    </dgm:pt>
    <dgm:pt modelId="{F7BBFA29-BE93-41AC-8A20-5A1DD23C3231}" type="pres">
      <dgm:prSet presAssocID="{F3C64112-E7E6-4BD1-83D3-0DB6BC8A5F76}" presName="connectorText" presStyleLbl="sibTrans2D1" presStyleIdx="0" presStyleCnt="5"/>
      <dgm:spPr/>
      <dgm:t>
        <a:bodyPr/>
        <a:lstStyle/>
        <a:p>
          <a:endParaRPr lang="es-ES"/>
        </a:p>
      </dgm:t>
    </dgm:pt>
    <dgm:pt modelId="{4278C689-30B5-4D0D-8C49-D89BBF10AADC}" type="pres">
      <dgm:prSet presAssocID="{2A69290E-23E2-43C3-8E72-812D2ED5F76F}" presName="node" presStyleLbl="node1" presStyleIdx="1" presStyleCnt="5" custScaleX="148023" custScaleY="103715" custRadScaleRad="113464" custRadScaleInc="-162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6B5D0B-F3A9-424C-AC3F-51356333D368}" type="pres">
      <dgm:prSet presAssocID="{8542AAED-0BB9-4A67-9C74-E8C0F93A0BA4}" presName="sibTrans" presStyleLbl="sibTrans2D1" presStyleIdx="1" presStyleCnt="5" custScaleX="155171" custLinFactNeighborX="14190" custLinFactNeighborY="10855"/>
      <dgm:spPr/>
      <dgm:t>
        <a:bodyPr/>
        <a:lstStyle/>
        <a:p>
          <a:endParaRPr lang="es-ES"/>
        </a:p>
      </dgm:t>
    </dgm:pt>
    <dgm:pt modelId="{CDF0D026-CA50-4EBE-BBBB-ECB0B0DC9E91}" type="pres">
      <dgm:prSet presAssocID="{8542AAED-0BB9-4A67-9C74-E8C0F93A0BA4}" presName="connectorText" presStyleLbl="sibTrans2D1" presStyleIdx="1" presStyleCnt="5"/>
      <dgm:spPr/>
      <dgm:t>
        <a:bodyPr/>
        <a:lstStyle/>
        <a:p>
          <a:endParaRPr lang="es-ES"/>
        </a:p>
      </dgm:t>
    </dgm:pt>
    <dgm:pt modelId="{D8B8DEF7-F207-4E38-BF09-02846496FC52}" type="pres">
      <dgm:prSet presAssocID="{E08923C3-0CE5-4422-8E08-585F46F3CC03}" presName="node" presStyleLbl="node1" presStyleIdx="2" presStyleCnt="5" custScaleX="135118" custScaleY="113680" custRadScaleRad="100779" custRadScaleInc="-3027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C1B129-8783-4FE4-A528-277644C6D802}" type="pres">
      <dgm:prSet presAssocID="{DDFA4DB6-0506-4833-A60E-2814D5FA8B19}" presName="sibTrans" presStyleLbl="sibTrans2D1" presStyleIdx="2" presStyleCnt="5" custScaleX="123710"/>
      <dgm:spPr/>
      <dgm:t>
        <a:bodyPr/>
        <a:lstStyle/>
        <a:p>
          <a:endParaRPr lang="es-ES"/>
        </a:p>
      </dgm:t>
    </dgm:pt>
    <dgm:pt modelId="{274C2D8B-2F34-4EE8-B2D6-C4F8969DCC29}" type="pres">
      <dgm:prSet presAssocID="{DDFA4DB6-0506-4833-A60E-2814D5FA8B19}" presName="connectorText" presStyleLbl="sibTrans2D1" presStyleIdx="2" presStyleCnt="5"/>
      <dgm:spPr/>
      <dgm:t>
        <a:bodyPr/>
        <a:lstStyle/>
        <a:p>
          <a:endParaRPr lang="es-ES"/>
        </a:p>
      </dgm:t>
    </dgm:pt>
    <dgm:pt modelId="{549D0B6A-6921-4B8F-B477-9EC11D505CA8}" type="pres">
      <dgm:prSet presAssocID="{5D9DA238-C1EB-4972-A033-C1FAC1D31D03}" presName="node" presStyleLbl="node1" presStyleIdx="3" presStyleCnt="5" custScaleX="120127" custScaleY="110940" custRadScaleRad="91208" custRadScaleInc="-123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3CCE9E-86EB-48B9-9CF2-D7FEFCA0DC12}" type="pres">
      <dgm:prSet presAssocID="{23578B99-D343-4B3B-8372-50AA8C41173F}" presName="sibTrans" presStyleLbl="sibTrans2D1" presStyleIdx="3" presStyleCnt="5" custScaleX="156190" custLinFactNeighborX="-59233" custLinFactNeighborY="1886"/>
      <dgm:spPr/>
      <dgm:t>
        <a:bodyPr/>
        <a:lstStyle/>
        <a:p>
          <a:endParaRPr lang="es-ES"/>
        </a:p>
      </dgm:t>
    </dgm:pt>
    <dgm:pt modelId="{DF088867-BC9E-4C83-BCD3-CD61ABD7C841}" type="pres">
      <dgm:prSet presAssocID="{23578B99-D343-4B3B-8372-50AA8C41173F}" presName="connectorText" presStyleLbl="sibTrans2D1" presStyleIdx="3" presStyleCnt="5"/>
      <dgm:spPr/>
      <dgm:t>
        <a:bodyPr/>
        <a:lstStyle/>
        <a:p>
          <a:endParaRPr lang="es-ES"/>
        </a:p>
      </dgm:t>
    </dgm:pt>
    <dgm:pt modelId="{E3CCE644-B5EB-4FD0-819E-09C0AD44D9CF}" type="pres">
      <dgm:prSet presAssocID="{58C85044-65AF-4486-8B7F-50BA0DBAC468}" presName="node" presStyleLbl="node1" presStyleIdx="4" presStyleCnt="5" custScaleX="120731" custScaleY="11878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63EE4F-E1C8-4853-858F-F3B430C110FA}" type="pres">
      <dgm:prSet presAssocID="{CFEC650F-1D26-4F45-8A94-3926C17C6AD5}" presName="sibTrans" presStyleLbl="sibTrans2D1" presStyleIdx="4" presStyleCnt="5"/>
      <dgm:spPr/>
      <dgm:t>
        <a:bodyPr/>
        <a:lstStyle/>
        <a:p>
          <a:endParaRPr lang="es-ES"/>
        </a:p>
      </dgm:t>
    </dgm:pt>
    <dgm:pt modelId="{359B7F1B-32AB-44C8-B9BE-901274872D38}" type="pres">
      <dgm:prSet presAssocID="{CFEC650F-1D26-4F45-8A94-3926C17C6AD5}" presName="connectorText" presStyleLbl="sibTrans2D1" presStyleIdx="4" presStyleCnt="5"/>
      <dgm:spPr/>
      <dgm:t>
        <a:bodyPr/>
        <a:lstStyle/>
        <a:p>
          <a:endParaRPr lang="es-ES"/>
        </a:p>
      </dgm:t>
    </dgm:pt>
  </dgm:ptLst>
  <dgm:cxnLst>
    <dgm:cxn modelId="{17375E17-03A6-4583-A954-6F72CD37CE7A}" srcId="{2B9B8B05-3D08-4B86-A2B0-AC104FBA0F1D}" destId="{5D9DA238-C1EB-4972-A033-C1FAC1D31D03}" srcOrd="3" destOrd="0" parTransId="{2FC9B45B-4238-4EFD-AB15-112B7B222C5A}" sibTransId="{23578B99-D343-4B3B-8372-50AA8C41173F}"/>
    <dgm:cxn modelId="{4046268B-99E7-4549-8E5D-6E16C4E32949}" srcId="{2B9B8B05-3D08-4B86-A2B0-AC104FBA0F1D}" destId="{58C85044-65AF-4486-8B7F-50BA0DBAC468}" srcOrd="4" destOrd="0" parTransId="{A6CE9001-868D-4E1F-B001-520ACF8282AC}" sibTransId="{CFEC650F-1D26-4F45-8A94-3926C17C6AD5}"/>
    <dgm:cxn modelId="{B6F53444-D4A8-4E54-BA36-DDFDB89D6DAC}" srcId="{2B9B8B05-3D08-4B86-A2B0-AC104FBA0F1D}" destId="{14CD2700-5684-4BC2-8B37-0FA79402EA27}" srcOrd="0" destOrd="0" parTransId="{E1D5D0EE-7E4C-45D0-9654-88478042ADDF}" sibTransId="{F3C64112-E7E6-4BD1-83D3-0DB6BC8A5F76}"/>
    <dgm:cxn modelId="{FD630B9F-11FE-49CB-B1BE-2F89445D74B5}" type="presOf" srcId="{F3C64112-E7E6-4BD1-83D3-0DB6BC8A5F76}" destId="{5C6D2E82-FD39-4DF4-8E98-CB6E6FE00178}" srcOrd="0" destOrd="0" presId="urn:microsoft.com/office/officeart/2005/8/layout/cycle2"/>
    <dgm:cxn modelId="{CC2A1945-D45D-4335-AEC0-9C474A82241C}" srcId="{2B9B8B05-3D08-4B86-A2B0-AC104FBA0F1D}" destId="{2A69290E-23E2-43C3-8E72-812D2ED5F76F}" srcOrd="1" destOrd="0" parTransId="{19E2BE12-AB41-49DA-84BA-746ADD6B1CB2}" sibTransId="{8542AAED-0BB9-4A67-9C74-E8C0F93A0BA4}"/>
    <dgm:cxn modelId="{51B923FE-330C-47B2-96CE-4A7DE2CB2A41}" type="presOf" srcId="{14CD2700-5684-4BC2-8B37-0FA79402EA27}" destId="{794FA397-C436-4044-8E41-B2991EEDB5C9}" srcOrd="0" destOrd="0" presId="urn:microsoft.com/office/officeart/2005/8/layout/cycle2"/>
    <dgm:cxn modelId="{D89237C5-F7B5-431B-8964-038F4401151A}" type="presOf" srcId="{23578B99-D343-4B3B-8372-50AA8C41173F}" destId="{DF088867-BC9E-4C83-BCD3-CD61ABD7C841}" srcOrd="1" destOrd="0" presId="urn:microsoft.com/office/officeart/2005/8/layout/cycle2"/>
    <dgm:cxn modelId="{8066F8E5-DFEF-4838-86B9-1DE894E9A2F7}" type="presOf" srcId="{2B9B8B05-3D08-4B86-A2B0-AC104FBA0F1D}" destId="{E6163851-778D-4786-B879-19568B7420CD}" srcOrd="0" destOrd="0" presId="urn:microsoft.com/office/officeart/2005/8/layout/cycle2"/>
    <dgm:cxn modelId="{656F92A0-0CBD-4638-8A40-FDA87AB40E75}" type="presOf" srcId="{8542AAED-0BB9-4A67-9C74-E8C0F93A0BA4}" destId="{486B5D0B-F3A9-424C-AC3F-51356333D368}" srcOrd="0" destOrd="0" presId="urn:microsoft.com/office/officeart/2005/8/layout/cycle2"/>
    <dgm:cxn modelId="{24F474FD-66D6-4AF0-8CB5-B9A639AFBC23}" type="presOf" srcId="{CFEC650F-1D26-4F45-8A94-3926C17C6AD5}" destId="{359B7F1B-32AB-44C8-B9BE-901274872D38}" srcOrd="1" destOrd="0" presId="urn:microsoft.com/office/officeart/2005/8/layout/cycle2"/>
    <dgm:cxn modelId="{51323367-F8F2-4C3E-AD9D-573B34207C43}" type="presOf" srcId="{5D9DA238-C1EB-4972-A033-C1FAC1D31D03}" destId="{549D0B6A-6921-4B8F-B477-9EC11D505CA8}" srcOrd="0" destOrd="0" presId="urn:microsoft.com/office/officeart/2005/8/layout/cycle2"/>
    <dgm:cxn modelId="{C4E12959-14BC-42B1-A8CC-BDB49C3789F3}" type="presOf" srcId="{8542AAED-0BB9-4A67-9C74-E8C0F93A0BA4}" destId="{CDF0D026-CA50-4EBE-BBBB-ECB0B0DC9E91}" srcOrd="1" destOrd="0" presId="urn:microsoft.com/office/officeart/2005/8/layout/cycle2"/>
    <dgm:cxn modelId="{B572964A-3D6A-42CC-B889-007898CE586C}" type="presOf" srcId="{F3C64112-E7E6-4BD1-83D3-0DB6BC8A5F76}" destId="{F7BBFA29-BE93-41AC-8A20-5A1DD23C3231}" srcOrd="1" destOrd="0" presId="urn:microsoft.com/office/officeart/2005/8/layout/cycle2"/>
    <dgm:cxn modelId="{F7A4B420-468D-4E2D-B796-1263305BDD29}" type="presOf" srcId="{58C85044-65AF-4486-8B7F-50BA0DBAC468}" destId="{E3CCE644-B5EB-4FD0-819E-09C0AD44D9CF}" srcOrd="0" destOrd="0" presId="urn:microsoft.com/office/officeart/2005/8/layout/cycle2"/>
    <dgm:cxn modelId="{50E5535C-E635-47E4-9F57-1BE607489270}" type="presOf" srcId="{2A69290E-23E2-43C3-8E72-812D2ED5F76F}" destId="{4278C689-30B5-4D0D-8C49-D89BBF10AADC}" srcOrd="0" destOrd="0" presId="urn:microsoft.com/office/officeart/2005/8/layout/cycle2"/>
    <dgm:cxn modelId="{EFB232A9-6A5B-4FE8-986E-553DDA1D6629}" type="presOf" srcId="{DDFA4DB6-0506-4833-A60E-2814D5FA8B19}" destId="{274C2D8B-2F34-4EE8-B2D6-C4F8969DCC29}" srcOrd="1" destOrd="0" presId="urn:microsoft.com/office/officeart/2005/8/layout/cycle2"/>
    <dgm:cxn modelId="{EA60F722-CE82-4276-83C5-350891D01452}" type="presOf" srcId="{DDFA4DB6-0506-4833-A60E-2814D5FA8B19}" destId="{C4C1B129-8783-4FE4-A528-277644C6D802}" srcOrd="0" destOrd="0" presId="urn:microsoft.com/office/officeart/2005/8/layout/cycle2"/>
    <dgm:cxn modelId="{060F3F15-B2C0-46B1-AE56-5E45E737B7BB}" type="presOf" srcId="{E08923C3-0CE5-4422-8E08-585F46F3CC03}" destId="{D8B8DEF7-F207-4E38-BF09-02846496FC52}" srcOrd="0" destOrd="0" presId="urn:microsoft.com/office/officeart/2005/8/layout/cycle2"/>
    <dgm:cxn modelId="{FC02E4DE-0448-422C-9850-C5B4F7CECF56}" type="presOf" srcId="{23578B99-D343-4B3B-8372-50AA8C41173F}" destId="{E93CCE9E-86EB-48B9-9CF2-D7FEFCA0DC12}" srcOrd="0" destOrd="0" presId="urn:microsoft.com/office/officeart/2005/8/layout/cycle2"/>
    <dgm:cxn modelId="{14793147-E8D9-4835-A418-4CA5F1D50B16}" type="presOf" srcId="{CFEC650F-1D26-4F45-8A94-3926C17C6AD5}" destId="{6F63EE4F-E1C8-4853-858F-F3B430C110FA}" srcOrd="0" destOrd="0" presId="urn:microsoft.com/office/officeart/2005/8/layout/cycle2"/>
    <dgm:cxn modelId="{E8890CD5-598A-4AB4-8FF9-749FD5E9BBCC}" srcId="{2B9B8B05-3D08-4B86-A2B0-AC104FBA0F1D}" destId="{E08923C3-0CE5-4422-8E08-585F46F3CC03}" srcOrd="2" destOrd="0" parTransId="{6BBBE416-B247-4E1C-B6F4-AEB905983FB8}" sibTransId="{DDFA4DB6-0506-4833-A60E-2814D5FA8B19}"/>
    <dgm:cxn modelId="{9688CBBB-7EB4-426C-B99F-15846C2FBCAB}" type="presParOf" srcId="{E6163851-778D-4786-B879-19568B7420CD}" destId="{794FA397-C436-4044-8E41-B2991EEDB5C9}" srcOrd="0" destOrd="0" presId="urn:microsoft.com/office/officeart/2005/8/layout/cycle2"/>
    <dgm:cxn modelId="{65415403-8188-4CC8-B232-9EAA52714378}" type="presParOf" srcId="{E6163851-778D-4786-B879-19568B7420CD}" destId="{5C6D2E82-FD39-4DF4-8E98-CB6E6FE00178}" srcOrd="1" destOrd="0" presId="urn:microsoft.com/office/officeart/2005/8/layout/cycle2"/>
    <dgm:cxn modelId="{02D84346-2359-42AD-82CB-D50686E29F84}" type="presParOf" srcId="{5C6D2E82-FD39-4DF4-8E98-CB6E6FE00178}" destId="{F7BBFA29-BE93-41AC-8A20-5A1DD23C3231}" srcOrd="0" destOrd="0" presId="urn:microsoft.com/office/officeart/2005/8/layout/cycle2"/>
    <dgm:cxn modelId="{D4D8E81C-46BA-4187-92A7-D754348134C4}" type="presParOf" srcId="{E6163851-778D-4786-B879-19568B7420CD}" destId="{4278C689-30B5-4D0D-8C49-D89BBF10AADC}" srcOrd="2" destOrd="0" presId="urn:microsoft.com/office/officeart/2005/8/layout/cycle2"/>
    <dgm:cxn modelId="{5CA2B91E-24CC-4FB0-AA57-24647DD46418}" type="presParOf" srcId="{E6163851-778D-4786-B879-19568B7420CD}" destId="{486B5D0B-F3A9-424C-AC3F-51356333D368}" srcOrd="3" destOrd="0" presId="urn:microsoft.com/office/officeart/2005/8/layout/cycle2"/>
    <dgm:cxn modelId="{6A39A46A-FFDF-4761-A5E6-3E88A65B09EA}" type="presParOf" srcId="{486B5D0B-F3A9-424C-AC3F-51356333D368}" destId="{CDF0D026-CA50-4EBE-BBBB-ECB0B0DC9E91}" srcOrd="0" destOrd="0" presId="urn:microsoft.com/office/officeart/2005/8/layout/cycle2"/>
    <dgm:cxn modelId="{145B3617-DB40-4850-8EBE-130D543DA2A4}" type="presParOf" srcId="{E6163851-778D-4786-B879-19568B7420CD}" destId="{D8B8DEF7-F207-4E38-BF09-02846496FC52}" srcOrd="4" destOrd="0" presId="urn:microsoft.com/office/officeart/2005/8/layout/cycle2"/>
    <dgm:cxn modelId="{B6FCC106-9D90-4F06-BDDC-B544D69567A7}" type="presParOf" srcId="{E6163851-778D-4786-B879-19568B7420CD}" destId="{C4C1B129-8783-4FE4-A528-277644C6D802}" srcOrd="5" destOrd="0" presId="urn:microsoft.com/office/officeart/2005/8/layout/cycle2"/>
    <dgm:cxn modelId="{487C6FB5-3188-4563-A008-EBCB1D5E8881}" type="presParOf" srcId="{C4C1B129-8783-4FE4-A528-277644C6D802}" destId="{274C2D8B-2F34-4EE8-B2D6-C4F8969DCC29}" srcOrd="0" destOrd="0" presId="urn:microsoft.com/office/officeart/2005/8/layout/cycle2"/>
    <dgm:cxn modelId="{E8DC182A-94C8-413D-BBA1-CB00EF5A75AB}" type="presParOf" srcId="{E6163851-778D-4786-B879-19568B7420CD}" destId="{549D0B6A-6921-4B8F-B477-9EC11D505CA8}" srcOrd="6" destOrd="0" presId="urn:microsoft.com/office/officeart/2005/8/layout/cycle2"/>
    <dgm:cxn modelId="{834D2A75-28AA-473F-9832-81ACABEDBD50}" type="presParOf" srcId="{E6163851-778D-4786-B879-19568B7420CD}" destId="{E93CCE9E-86EB-48B9-9CF2-D7FEFCA0DC12}" srcOrd="7" destOrd="0" presId="urn:microsoft.com/office/officeart/2005/8/layout/cycle2"/>
    <dgm:cxn modelId="{0C765527-B3CC-4502-9D69-212A47541E1C}" type="presParOf" srcId="{E93CCE9E-86EB-48B9-9CF2-D7FEFCA0DC12}" destId="{DF088867-BC9E-4C83-BCD3-CD61ABD7C841}" srcOrd="0" destOrd="0" presId="urn:microsoft.com/office/officeart/2005/8/layout/cycle2"/>
    <dgm:cxn modelId="{BF9E1D76-EF57-4890-975E-0059D67CD3E4}" type="presParOf" srcId="{E6163851-778D-4786-B879-19568B7420CD}" destId="{E3CCE644-B5EB-4FD0-819E-09C0AD44D9CF}" srcOrd="8" destOrd="0" presId="urn:microsoft.com/office/officeart/2005/8/layout/cycle2"/>
    <dgm:cxn modelId="{082FE89D-1F3B-4D12-9DEB-083D98D47775}" type="presParOf" srcId="{E6163851-778D-4786-B879-19568B7420CD}" destId="{6F63EE4F-E1C8-4853-858F-F3B430C110FA}" srcOrd="9" destOrd="0" presId="urn:microsoft.com/office/officeart/2005/8/layout/cycle2"/>
    <dgm:cxn modelId="{6406CAA6-5AA1-475B-BFA9-6F3D8CE46A23}" type="presParOf" srcId="{6F63EE4F-E1C8-4853-858F-F3B430C110FA}" destId="{359B7F1B-32AB-44C8-B9BE-901274872D3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276D3F1-B804-4E86-90AF-B2BEA7A46264}" type="doc">
      <dgm:prSet loTypeId="urn:microsoft.com/office/officeart/2008/layout/SquareAccent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A14FC00-DF72-45BF-9BC2-0C1D90B020BF}">
      <dgm:prSet phldrT="[Texto]"/>
      <dgm:spPr/>
      <dgm:t>
        <a:bodyPr/>
        <a:lstStyle/>
        <a:p>
          <a:r>
            <a:rPr lang="es-ES" dirty="0" smtClean="0"/>
            <a:t>Nervios craneales</a:t>
          </a:r>
          <a:endParaRPr lang="es-ES" dirty="0"/>
        </a:p>
      </dgm:t>
    </dgm:pt>
    <dgm:pt modelId="{88C4F741-FFC3-4D02-9DF2-23EF8CD38105}" type="parTrans" cxnId="{D320B8F8-8396-4F34-B220-646F27377D1D}">
      <dgm:prSet/>
      <dgm:spPr/>
      <dgm:t>
        <a:bodyPr/>
        <a:lstStyle/>
        <a:p>
          <a:endParaRPr lang="es-ES"/>
        </a:p>
      </dgm:t>
    </dgm:pt>
    <dgm:pt modelId="{350FB1C8-A7F2-4647-A8F5-4DA49A7512CD}" type="sibTrans" cxnId="{D320B8F8-8396-4F34-B220-646F27377D1D}">
      <dgm:prSet/>
      <dgm:spPr/>
      <dgm:t>
        <a:bodyPr/>
        <a:lstStyle/>
        <a:p>
          <a:endParaRPr lang="es-ES"/>
        </a:p>
      </dgm:t>
    </dgm:pt>
    <dgm:pt modelId="{D9F1BFCD-A9BA-4660-A814-DF589F5C9466}">
      <dgm:prSet phldrT="[Texto]"/>
      <dgm:spPr/>
      <dgm:t>
        <a:bodyPr/>
        <a:lstStyle/>
        <a:p>
          <a:r>
            <a:rPr lang="es-ES" dirty="0" smtClean="0"/>
            <a:t>12 pares</a:t>
          </a:r>
          <a:endParaRPr lang="es-ES" dirty="0"/>
        </a:p>
      </dgm:t>
    </dgm:pt>
    <dgm:pt modelId="{49E0A18E-CFFD-4F7D-8F88-0EC880C67E30}" type="parTrans" cxnId="{DE089D0E-0DD7-4B5E-A7F1-6276611F47EC}">
      <dgm:prSet/>
      <dgm:spPr/>
      <dgm:t>
        <a:bodyPr/>
        <a:lstStyle/>
        <a:p>
          <a:endParaRPr lang="es-ES"/>
        </a:p>
      </dgm:t>
    </dgm:pt>
    <dgm:pt modelId="{25690321-FBAF-4D74-9216-5C36C4BE1DA3}" type="sibTrans" cxnId="{DE089D0E-0DD7-4B5E-A7F1-6276611F47EC}">
      <dgm:prSet/>
      <dgm:spPr/>
      <dgm:t>
        <a:bodyPr/>
        <a:lstStyle/>
        <a:p>
          <a:endParaRPr lang="es-ES"/>
        </a:p>
      </dgm:t>
    </dgm:pt>
    <dgm:pt modelId="{9F606C3E-67DB-4E88-8E4B-11EFC6F37EE7}">
      <dgm:prSet phldrT="[Texto]"/>
      <dgm:spPr/>
      <dgm:t>
        <a:bodyPr/>
        <a:lstStyle/>
        <a:p>
          <a:r>
            <a:rPr lang="es-ES" dirty="0" smtClean="0"/>
            <a:t>Comunican al encéfalo con los órganos del cráneo </a:t>
          </a:r>
          <a:endParaRPr lang="es-ES" dirty="0"/>
        </a:p>
      </dgm:t>
    </dgm:pt>
    <dgm:pt modelId="{E95336EA-C7FD-4B4C-B04E-C01D25455FB3}" type="parTrans" cxnId="{A11141FC-D35C-4CAE-AF2A-9A49C6E76C75}">
      <dgm:prSet/>
      <dgm:spPr/>
      <dgm:t>
        <a:bodyPr/>
        <a:lstStyle/>
        <a:p>
          <a:endParaRPr lang="es-ES"/>
        </a:p>
      </dgm:t>
    </dgm:pt>
    <dgm:pt modelId="{F4F86309-4117-452B-A7D8-643290D620CC}" type="sibTrans" cxnId="{A11141FC-D35C-4CAE-AF2A-9A49C6E76C75}">
      <dgm:prSet/>
      <dgm:spPr/>
      <dgm:t>
        <a:bodyPr/>
        <a:lstStyle/>
        <a:p>
          <a:endParaRPr lang="es-ES"/>
        </a:p>
      </dgm:t>
    </dgm:pt>
    <dgm:pt modelId="{2A32584C-73AC-48E4-AE5E-6173FA55BC60}">
      <dgm:prSet phldrT="[Texto]"/>
      <dgm:spPr/>
      <dgm:t>
        <a:bodyPr/>
        <a:lstStyle/>
        <a:p>
          <a:endParaRPr lang="es-ES" dirty="0" smtClean="0"/>
        </a:p>
      </dgm:t>
    </dgm:pt>
    <dgm:pt modelId="{5AAEB8F9-C548-4355-97F8-F68B08BAAFC4}" type="parTrans" cxnId="{CFB9B009-997B-46D3-AB9F-1DCEC69D3BA0}">
      <dgm:prSet/>
      <dgm:spPr/>
      <dgm:t>
        <a:bodyPr/>
        <a:lstStyle/>
        <a:p>
          <a:endParaRPr lang="es-ES"/>
        </a:p>
      </dgm:t>
    </dgm:pt>
    <dgm:pt modelId="{2F5F6FF7-2062-4209-9180-4A406A280A74}" type="sibTrans" cxnId="{CFB9B009-997B-46D3-AB9F-1DCEC69D3BA0}">
      <dgm:prSet/>
      <dgm:spPr/>
      <dgm:t>
        <a:bodyPr/>
        <a:lstStyle/>
        <a:p>
          <a:endParaRPr lang="es-ES"/>
        </a:p>
      </dgm:t>
    </dgm:pt>
    <dgm:pt modelId="{F4D201E5-8E7F-4647-904B-EF27994EE084}">
      <dgm:prSet phldrT="[Texto]"/>
      <dgm:spPr/>
      <dgm:t>
        <a:bodyPr/>
        <a:lstStyle/>
        <a:p>
          <a:r>
            <a:rPr lang="es-ES" dirty="0" smtClean="0"/>
            <a:t>Nervios raquídeos</a:t>
          </a:r>
          <a:endParaRPr lang="es-ES" dirty="0"/>
        </a:p>
      </dgm:t>
    </dgm:pt>
    <dgm:pt modelId="{F92723D9-70C4-4C53-8632-57394F11B8C6}" type="parTrans" cxnId="{2FEFE052-F17B-487C-9AE0-F20E2280A617}">
      <dgm:prSet/>
      <dgm:spPr/>
      <dgm:t>
        <a:bodyPr/>
        <a:lstStyle/>
        <a:p>
          <a:endParaRPr lang="es-ES"/>
        </a:p>
      </dgm:t>
    </dgm:pt>
    <dgm:pt modelId="{AEAC2590-CD50-4E52-A1CE-184C0869F3A5}" type="sibTrans" cxnId="{2FEFE052-F17B-487C-9AE0-F20E2280A617}">
      <dgm:prSet/>
      <dgm:spPr/>
      <dgm:t>
        <a:bodyPr/>
        <a:lstStyle/>
        <a:p>
          <a:endParaRPr lang="es-ES"/>
        </a:p>
      </dgm:t>
    </dgm:pt>
    <dgm:pt modelId="{46138DF9-0EC5-41B9-8680-621340E98DBA}">
      <dgm:prSet phldrT="[Texto]"/>
      <dgm:spPr/>
      <dgm:t>
        <a:bodyPr/>
        <a:lstStyle/>
        <a:p>
          <a:r>
            <a:rPr lang="es-ES" dirty="0" smtClean="0"/>
            <a:t>31 pares</a:t>
          </a:r>
          <a:endParaRPr lang="es-ES" dirty="0"/>
        </a:p>
      </dgm:t>
    </dgm:pt>
    <dgm:pt modelId="{C5375B63-9F70-47FD-8896-D853F8E52013}" type="parTrans" cxnId="{D2537C2B-232E-4B23-9B50-7C9D01E28EBA}">
      <dgm:prSet/>
      <dgm:spPr/>
      <dgm:t>
        <a:bodyPr/>
        <a:lstStyle/>
        <a:p>
          <a:endParaRPr lang="es-ES"/>
        </a:p>
      </dgm:t>
    </dgm:pt>
    <dgm:pt modelId="{AD8897E1-4257-497E-9FC3-56AD9E7D9454}" type="sibTrans" cxnId="{D2537C2B-232E-4B23-9B50-7C9D01E28EBA}">
      <dgm:prSet/>
      <dgm:spPr/>
      <dgm:t>
        <a:bodyPr/>
        <a:lstStyle/>
        <a:p>
          <a:endParaRPr lang="es-ES"/>
        </a:p>
      </dgm:t>
    </dgm:pt>
    <dgm:pt modelId="{D4AEB17D-469B-44A6-9BB7-7E9C6BE8BF99}">
      <dgm:prSet phldrT="[Texto]"/>
      <dgm:spPr/>
      <dgm:t>
        <a:bodyPr/>
        <a:lstStyle/>
        <a:p>
          <a:r>
            <a:rPr lang="es-ES" dirty="0" smtClean="0"/>
            <a:t>Comunican la médula con el resto del cuerpo</a:t>
          </a:r>
          <a:endParaRPr lang="es-ES" dirty="0"/>
        </a:p>
      </dgm:t>
    </dgm:pt>
    <dgm:pt modelId="{71E89A56-6E4B-4021-99E5-9488283F5029}" type="parTrans" cxnId="{AF756ADE-AAEA-4AD0-9024-1BF02FE5D0B7}">
      <dgm:prSet/>
      <dgm:spPr/>
      <dgm:t>
        <a:bodyPr/>
        <a:lstStyle/>
        <a:p>
          <a:endParaRPr lang="es-ES"/>
        </a:p>
      </dgm:t>
    </dgm:pt>
    <dgm:pt modelId="{32241BF1-5F81-4179-8299-881178B38E46}" type="sibTrans" cxnId="{AF756ADE-AAEA-4AD0-9024-1BF02FE5D0B7}">
      <dgm:prSet/>
      <dgm:spPr/>
      <dgm:t>
        <a:bodyPr/>
        <a:lstStyle/>
        <a:p>
          <a:endParaRPr lang="es-ES"/>
        </a:p>
      </dgm:t>
    </dgm:pt>
    <dgm:pt modelId="{44ACF0D8-92CB-4302-8131-7ACD4A69C79E}">
      <dgm:prSet phldrT="[Texto]"/>
      <dgm:spPr/>
      <dgm:t>
        <a:bodyPr/>
        <a:lstStyle/>
        <a:p>
          <a:r>
            <a:rPr lang="es-ES" dirty="0" smtClean="0"/>
            <a:t>Se unen a la médula a través de raíces, por delante y detrás. Los nervios que se unen hacia delante tienen la función sensitiva y los posteriores la motora</a:t>
          </a:r>
          <a:endParaRPr lang="es-ES" dirty="0"/>
        </a:p>
      </dgm:t>
    </dgm:pt>
    <dgm:pt modelId="{11C6B77B-8946-4FA7-9784-3930DD210AEE}" type="parTrans" cxnId="{97C94EC8-5592-4D06-A8D2-4FCF90A72A97}">
      <dgm:prSet/>
      <dgm:spPr/>
      <dgm:t>
        <a:bodyPr/>
        <a:lstStyle/>
        <a:p>
          <a:endParaRPr lang="es-ES"/>
        </a:p>
      </dgm:t>
    </dgm:pt>
    <dgm:pt modelId="{EE9DE65C-AAEA-43DC-9107-102E64E67386}" type="sibTrans" cxnId="{97C94EC8-5592-4D06-A8D2-4FCF90A72A97}">
      <dgm:prSet/>
      <dgm:spPr/>
      <dgm:t>
        <a:bodyPr/>
        <a:lstStyle/>
        <a:p>
          <a:endParaRPr lang="es-ES"/>
        </a:p>
      </dgm:t>
    </dgm:pt>
    <dgm:pt modelId="{F98ABA99-6DAA-478A-8F29-7C8F13F195DC}" type="pres">
      <dgm:prSet presAssocID="{F276D3F1-B804-4E86-90AF-B2BEA7A46264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D5F9F31E-2625-424D-8B92-D22A798E299D}" type="pres">
      <dgm:prSet presAssocID="{DA14FC00-DF72-45BF-9BC2-0C1D90B020BF}" presName="root" presStyleCnt="0">
        <dgm:presLayoutVars>
          <dgm:chMax/>
          <dgm:chPref/>
        </dgm:presLayoutVars>
      </dgm:prSet>
      <dgm:spPr/>
    </dgm:pt>
    <dgm:pt modelId="{AE22DDB8-1E16-4AE5-9384-7509A2638C3A}" type="pres">
      <dgm:prSet presAssocID="{DA14FC00-DF72-45BF-9BC2-0C1D90B020BF}" presName="rootComposite" presStyleCnt="0">
        <dgm:presLayoutVars/>
      </dgm:prSet>
      <dgm:spPr/>
    </dgm:pt>
    <dgm:pt modelId="{C1904380-A97E-4A6E-A21A-15D40E81E4CB}" type="pres">
      <dgm:prSet presAssocID="{DA14FC00-DF72-45BF-9BC2-0C1D90B020BF}" presName="ParentAccent" presStyleLbl="alignNode1" presStyleIdx="0" presStyleCnt="2"/>
      <dgm:spPr/>
    </dgm:pt>
    <dgm:pt modelId="{6ACB92B8-16DC-4FAE-8A94-F278B9878D80}" type="pres">
      <dgm:prSet presAssocID="{DA14FC00-DF72-45BF-9BC2-0C1D90B020BF}" presName="ParentSmallAccent" presStyleLbl="fgAcc1" presStyleIdx="0" presStyleCnt="2"/>
      <dgm:spPr/>
    </dgm:pt>
    <dgm:pt modelId="{2AE9595E-F755-4C8E-B7C6-F13D8B89385A}" type="pres">
      <dgm:prSet presAssocID="{DA14FC00-DF72-45BF-9BC2-0C1D90B020BF}" presName="Parent" presStyleLbl="revTx" presStyleIdx="0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BD2298-C868-41F2-BCA7-F80CFEE7B1D0}" type="pres">
      <dgm:prSet presAssocID="{DA14FC00-DF72-45BF-9BC2-0C1D90B020BF}" presName="childShape" presStyleCnt="0">
        <dgm:presLayoutVars>
          <dgm:chMax val="0"/>
          <dgm:chPref val="0"/>
        </dgm:presLayoutVars>
      </dgm:prSet>
      <dgm:spPr/>
    </dgm:pt>
    <dgm:pt modelId="{B9F96D51-72C3-439E-8D5D-8EB6AF10E488}" type="pres">
      <dgm:prSet presAssocID="{D9F1BFCD-A9BA-4660-A814-DF589F5C9466}" presName="childComposite" presStyleCnt="0">
        <dgm:presLayoutVars>
          <dgm:chMax val="0"/>
          <dgm:chPref val="0"/>
        </dgm:presLayoutVars>
      </dgm:prSet>
      <dgm:spPr/>
    </dgm:pt>
    <dgm:pt modelId="{D0CB7EDB-1A71-42B6-BF2A-BF95E42EB195}" type="pres">
      <dgm:prSet presAssocID="{D9F1BFCD-A9BA-4660-A814-DF589F5C9466}" presName="ChildAccent" presStyleLbl="solidFgAcc1" presStyleIdx="0" presStyleCnt="6"/>
      <dgm:spPr/>
    </dgm:pt>
    <dgm:pt modelId="{7C36502C-5FDC-4677-AD1C-F15BEFFCFA11}" type="pres">
      <dgm:prSet presAssocID="{D9F1BFCD-A9BA-4660-A814-DF589F5C9466}" presName="Child" presStyleLbl="revTx" presStyleIdx="1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345279-8F43-4AD7-99FC-57AB557DD199}" type="pres">
      <dgm:prSet presAssocID="{9F606C3E-67DB-4E88-8E4B-11EFC6F37EE7}" presName="childComposite" presStyleCnt="0">
        <dgm:presLayoutVars>
          <dgm:chMax val="0"/>
          <dgm:chPref val="0"/>
        </dgm:presLayoutVars>
      </dgm:prSet>
      <dgm:spPr/>
    </dgm:pt>
    <dgm:pt modelId="{4C06733D-F6C9-4853-945A-7586DD794DAD}" type="pres">
      <dgm:prSet presAssocID="{9F606C3E-67DB-4E88-8E4B-11EFC6F37EE7}" presName="ChildAccent" presStyleLbl="solidFgAcc1" presStyleIdx="1" presStyleCnt="6"/>
      <dgm:spPr/>
    </dgm:pt>
    <dgm:pt modelId="{D6ADBBC2-F926-4F4E-960D-688617A5CD38}" type="pres">
      <dgm:prSet presAssocID="{9F606C3E-67DB-4E88-8E4B-11EFC6F37EE7}" presName="Child" presStyleLbl="revTx" presStyleIdx="2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20AD370-1A75-4EB6-B621-326ED8717039}" type="pres">
      <dgm:prSet presAssocID="{2A32584C-73AC-48E4-AE5E-6173FA55BC60}" presName="childComposite" presStyleCnt="0">
        <dgm:presLayoutVars>
          <dgm:chMax val="0"/>
          <dgm:chPref val="0"/>
        </dgm:presLayoutVars>
      </dgm:prSet>
      <dgm:spPr/>
    </dgm:pt>
    <dgm:pt modelId="{7F5499E1-7674-4161-BA8C-3A41A17E39DA}" type="pres">
      <dgm:prSet presAssocID="{2A32584C-73AC-48E4-AE5E-6173FA55BC60}" presName="ChildAccent" presStyleLbl="solidFgAcc1" presStyleIdx="2" presStyleCnt="6"/>
      <dgm:spPr/>
    </dgm:pt>
    <dgm:pt modelId="{DB7D9841-3043-4ACC-B177-63C5DE31EBDD}" type="pres">
      <dgm:prSet presAssocID="{2A32584C-73AC-48E4-AE5E-6173FA55BC60}" presName="Child" presStyleLbl="revTx" presStyleIdx="3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232E3A-9424-43CC-B432-9179F11BBE0A}" type="pres">
      <dgm:prSet presAssocID="{F4D201E5-8E7F-4647-904B-EF27994EE084}" presName="root" presStyleCnt="0">
        <dgm:presLayoutVars>
          <dgm:chMax/>
          <dgm:chPref/>
        </dgm:presLayoutVars>
      </dgm:prSet>
      <dgm:spPr/>
    </dgm:pt>
    <dgm:pt modelId="{3D6023C4-45C0-402C-8A75-78FA14CE5424}" type="pres">
      <dgm:prSet presAssocID="{F4D201E5-8E7F-4647-904B-EF27994EE084}" presName="rootComposite" presStyleCnt="0">
        <dgm:presLayoutVars/>
      </dgm:prSet>
      <dgm:spPr/>
    </dgm:pt>
    <dgm:pt modelId="{57E3950F-6365-438D-9B98-208905E55E0C}" type="pres">
      <dgm:prSet presAssocID="{F4D201E5-8E7F-4647-904B-EF27994EE084}" presName="ParentAccent" presStyleLbl="alignNode1" presStyleIdx="1" presStyleCnt="2"/>
      <dgm:spPr/>
    </dgm:pt>
    <dgm:pt modelId="{5F485B77-2323-4931-85DC-56ACAA74952D}" type="pres">
      <dgm:prSet presAssocID="{F4D201E5-8E7F-4647-904B-EF27994EE084}" presName="ParentSmallAccent" presStyleLbl="fgAcc1" presStyleIdx="1" presStyleCnt="2"/>
      <dgm:spPr/>
    </dgm:pt>
    <dgm:pt modelId="{93CA5554-B79F-4319-A32C-9FD239BB1126}" type="pres">
      <dgm:prSet presAssocID="{F4D201E5-8E7F-4647-904B-EF27994EE084}" presName="Parent" presStyleLbl="revTx" presStyleIdx="4" presStyleCnt="8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96B3DC-3C22-45B3-9BF6-B3BA6C40C9BC}" type="pres">
      <dgm:prSet presAssocID="{F4D201E5-8E7F-4647-904B-EF27994EE084}" presName="childShape" presStyleCnt="0">
        <dgm:presLayoutVars>
          <dgm:chMax val="0"/>
          <dgm:chPref val="0"/>
        </dgm:presLayoutVars>
      </dgm:prSet>
      <dgm:spPr/>
    </dgm:pt>
    <dgm:pt modelId="{B095A64C-9900-493C-8E86-819D80CAC995}" type="pres">
      <dgm:prSet presAssocID="{46138DF9-0EC5-41B9-8680-621340E98DBA}" presName="childComposite" presStyleCnt="0">
        <dgm:presLayoutVars>
          <dgm:chMax val="0"/>
          <dgm:chPref val="0"/>
        </dgm:presLayoutVars>
      </dgm:prSet>
      <dgm:spPr/>
    </dgm:pt>
    <dgm:pt modelId="{F3FE1C81-B5C8-463C-A614-7C6A4391B218}" type="pres">
      <dgm:prSet presAssocID="{46138DF9-0EC5-41B9-8680-621340E98DBA}" presName="ChildAccent" presStyleLbl="solidFgAcc1" presStyleIdx="3" presStyleCnt="6"/>
      <dgm:spPr/>
    </dgm:pt>
    <dgm:pt modelId="{21F4247F-212F-4D1D-834B-D4CA77B24401}" type="pres">
      <dgm:prSet presAssocID="{46138DF9-0EC5-41B9-8680-621340E98DBA}" presName="Child" presStyleLbl="revTx" presStyleIdx="5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E723D3-357C-4C32-B5F2-287A170285F6}" type="pres">
      <dgm:prSet presAssocID="{D4AEB17D-469B-44A6-9BB7-7E9C6BE8BF99}" presName="childComposite" presStyleCnt="0">
        <dgm:presLayoutVars>
          <dgm:chMax val="0"/>
          <dgm:chPref val="0"/>
        </dgm:presLayoutVars>
      </dgm:prSet>
      <dgm:spPr/>
    </dgm:pt>
    <dgm:pt modelId="{85A64CD4-A35A-47DA-8B38-FF5D3290DA03}" type="pres">
      <dgm:prSet presAssocID="{D4AEB17D-469B-44A6-9BB7-7E9C6BE8BF99}" presName="ChildAccent" presStyleLbl="solidFgAcc1" presStyleIdx="4" presStyleCnt="6"/>
      <dgm:spPr/>
    </dgm:pt>
    <dgm:pt modelId="{DF537AB6-2067-436C-928A-233A0CBA7AE4}" type="pres">
      <dgm:prSet presAssocID="{D4AEB17D-469B-44A6-9BB7-7E9C6BE8BF99}" presName="Child" presStyleLbl="revTx" presStyleIdx="6" presStyleCnt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6C1DC01-6935-46FC-8970-0D7A866CFC11}" type="pres">
      <dgm:prSet presAssocID="{44ACF0D8-92CB-4302-8131-7ACD4A69C79E}" presName="childComposite" presStyleCnt="0">
        <dgm:presLayoutVars>
          <dgm:chMax val="0"/>
          <dgm:chPref val="0"/>
        </dgm:presLayoutVars>
      </dgm:prSet>
      <dgm:spPr/>
    </dgm:pt>
    <dgm:pt modelId="{49E03BE3-972F-4E3B-BDF7-B7CAD0B5035B}" type="pres">
      <dgm:prSet presAssocID="{44ACF0D8-92CB-4302-8131-7ACD4A69C79E}" presName="ChildAccent" presStyleLbl="solidFgAcc1" presStyleIdx="5" presStyleCnt="6" custLinFactNeighborX="3282" custLinFactNeighborY="-62358"/>
      <dgm:spPr/>
    </dgm:pt>
    <dgm:pt modelId="{928A1650-69DD-4B40-BC4C-ADA0268BFB44}" type="pres">
      <dgm:prSet presAssocID="{44ACF0D8-92CB-4302-8131-7ACD4A69C79E}" presName="Child" presStyleLbl="revTx" presStyleIdx="7" presStyleCnt="8" custScaleY="2441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55F081F-1DC4-415B-9FD8-83267DDC3A22}" type="presOf" srcId="{44ACF0D8-92CB-4302-8131-7ACD4A69C79E}" destId="{928A1650-69DD-4B40-BC4C-ADA0268BFB44}" srcOrd="0" destOrd="0" presId="urn:microsoft.com/office/officeart/2008/layout/SquareAccentList"/>
    <dgm:cxn modelId="{9BCAE248-3EA4-4AC1-B136-CD7976E86DFA}" type="presOf" srcId="{D4AEB17D-469B-44A6-9BB7-7E9C6BE8BF99}" destId="{DF537AB6-2067-436C-928A-233A0CBA7AE4}" srcOrd="0" destOrd="0" presId="urn:microsoft.com/office/officeart/2008/layout/SquareAccentList"/>
    <dgm:cxn modelId="{A11141FC-D35C-4CAE-AF2A-9A49C6E76C75}" srcId="{DA14FC00-DF72-45BF-9BC2-0C1D90B020BF}" destId="{9F606C3E-67DB-4E88-8E4B-11EFC6F37EE7}" srcOrd="1" destOrd="0" parTransId="{E95336EA-C7FD-4B4C-B04E-C01D25455FB3}" sibTransId="{F4F86309-4117-452B-A7D8-643290D620CC}"/>
    <dgm:cxn modelId="{AF756ADE-AAEA-4AD0-9024-1BF02FE5D0B7}" srcId="{F4D201E5-8E7F-4647-904B-EF27994EE084}" destId="{D4AEB17D-469B-44A6-9BB7-7E9C6BE8BF99}" srcOrd="1" destOrd="0" parTransId="{71E89A56-6E4B-4021-99E5-9488283F5029}" sibTransId="{32241BF1-5F81-4179-8299-881178B38E46}"/>
    <dgm:cxn modelId="{F5331131-89CF-4691-A351-BC5204CE257E}" type="presOf" srcId="{F276D3F1-B804-4E86-90AF-B2BEA7A46264}" destId="{F98ABA99-6DAA-478A-8F29-7C8F13F195DC}" srcOrd="0" destOrd="0" presId="urn:microsoft.com/office/officeart/2008/layout/SquareAccentList"/>
    <dgm:cxn modelId="{2FEFE052-F17B-487C-9AE0-F20E2280A617}" srcId="{F276D3F1-B804-4E86-90AF-B2BEA7A46264}" destId="{F4D201E5-8E7F-4647-904B-EF27994EE084}" srcOrd="1" destOrd="0" parTransId="{F92723D9-70C4-4C53-8632-57394F11B8C6}" sibTransId="{AEAC2590-CD50-4E52-A1CE-184C0869F3A5}"/>
    <dgm:cxn modelId="{D692CA9B-3D83-4BAA-A014-D248202B77D4}" type="presOf" srcId="{DA14FC00-DF72-45BF-9BC2-0C1D90B020BF}" destId="{2AE9595E-F755-4C8E-B7C6-F13D8B89385A}" srcOrd="0" destOrd="0" presId="urn:microsoft.com/office/officeart/2008/layout/SquareAccentList"/>
    <dgm:cxn modelId="{CE6B5791-DD02-4CA3-BC66-E79432FEFD20}" type="presOf" srcId="{9F606C3E-67DB-4E88-8E4B-11EFC6F37EE7}" destId="{D6ADBBC2-F926-4F4E-960D-688617A5CD38}" srcOrd="0" destOrd="0" presId="urn:microsoft.com/office/officeart/2008/layout/SquareAccentList"/>
    <dgm:cxn modelId="{DBDD3B75-8BE9-4193-99F4-D01DFC33BF8F}" type="presOf" srcId="{D9F1BFCD-A9BA-4660-A814-DF589F5C9466}" destId="{7C36502C-5FDC-4677-AD1C-F15BEFFCFA11}" srcOrd="0" destOrd="0" presId="urn:microsoft.com/office/officeart/2008/layout/SquareAccentList"/>
    <dgm:cxn modelId="{CFB9B009-997B-46D3-AB9F-1DCEC69D3BA0}" srcId="{DA14FC00-DF72-45BF-9BC2-0C1D90B020BF}" destId="{2A32584C-73AC-48E4-AE5E-6173FA55BC60}" srcOrd="2" destOrd="0" parTransId="{5AAEB8F9-C548-4355-97F8-F68B08BAAFC4}" sibTransId="{2F5F6FF7-2062-4209-9180-4A406A280A74}"/>
    <dgm:cxn modelId="{D320B8F8-8396-4F34-B220-646F27377D1D}" srcId="{F276D3F1-B804-4E86-90AF-B2BEA7A46264}" destId="{DA14FC00-DF72-45BF-9BC2-0C1D90B020BF}" srcOrd="0" destOrd="0" parTransId="{88C4F741-FFC3-4D02-9DF2-23EF8CD38105}" sibTransId="{350FB1C8-A7F2-4647-A8F5-4DA49A7512CD}"/>
    <dgm:cxn modelId="{D2537C2B-232E-4B23-9B50-7C9D01E28EBA}" srcId="{F4D201E5-8E7F-4647-904B-EF27994EE084}" destId="{46138DF9-0EC5-41B9-8680-621340E98DBA}" srcOrd="0" destOrd="0" parTransId="{C5375B63-9F70-47FD-8896-D853F8E52013}" sibTransId="{AD8897E1-4257-497E-9FC3-56AD9E7D9454}"/>
    <dgm:cxn modelId="{6552735B-9FB8-4295-BC8E-F81A2CCE050F}" type="presOf" srcId="{2A32584C-73AC-48E4-AE5E-6173FA55BC60}" destId="{DB7D9841-3043-4ACC-B177-63C5DE31EBDD}" srcOrd="0" destOrd="0" presId="urn:microsoft.com/office/officeart/2008/layout/SquareAccentList"/>
    <dgm:cxn modelId="{97C94EC8-5592-4D06-A8D2-4FCF90A72A97}" srcId="{F4D201E5-8E7F-4647-904B-EF27994EE084}" destId="{44ACF0D8-92CB-4302-8131-7ACD4A69C79E}" srcOrd="2" destOrd="0" parTransId="{11C6B77B-8946-4FA7-9784-3930DD210AEE}" sibTransId="{EE9DE65C-AAEA-43DC-9107-102E64E67386}"/>
    <dgm:cxn modelId="{EDFD0BD5-C8A9-4109-B727-9621A3A45126}" type="presOf" srcId="{F4D201E5-8E7F-4647-904B-EF27994EE084}" destId="{93CA5554-B79F-4319-A32C-9FD239BB1126}" srcOrd="0" destOrd="0" presId="urn:microsoft.com/office/officeart/2008/layout/SquareAccentList"/>
    <dgm:cxn modelId="{DE089D0E-0DD7-4B5E-A7F1-6276611F47EC}" srcId="{DA14FC00-DF72-45BF-9BC2-0C1D90B020BF}" destId="{D9F1BFCD-A9BA-4660-A814-DF589F5C9466}" srcOrd="0" destOrd="0" parTransId="{49E0A18E-CFFD-4F7D-8F88-0EC880C67E30}" sibTransId="{25690321-FBAF-4D74-9216-5C36C4BE1DA3}"/>
    <dgm:cxn modelId="{65C25EA6-648D-4120-8F89-0B6803A36F11}" type="presOf" srcId="{46138DF9-0EC5-41B9-8680-621340E98DBA}" destId="{21F4247F-212F-4D1D-834B-D4CA77B24401}" srcOrd="0" destOrd="0" presId="urn:microsoft.com/office/officeart/2008/layout/SquareAccentList"/>
    <dgm:cxn modelId="{1D820BFF-72E6-4F75-83B6-75C293D82CAB}" type="presParOf" srcId="{F98ABA99-6DAA-478A-8F29-7C8F13F195DC}" destId="{D5F9F31E-2625-424D-8B92-D22A798E299D}" srcOrd="0" destOrd="0" presId="urn:microsoft.com/office/officeart/2008/layout/SquareAccentList"/>
    <dgm:cxn modelId="{74532563-F9A3-4F36-ABBE-73314D97E497}" type="presParOf" srcId="{D5F9F31E-2625-424D-8B92-D22A798E299D}" destId="{AE22DDB8-1E16-4AE5-9384-7509A2638C3A}" srcOrd="0" destOrd="0" presId="urn:microsoft.com/office/officeart/2008/layout/SquareAccentList"/>
    <dgm:cxn modelId="{99FAED95-2AC3-4310-8905-D662E52E84A4}" type="presParOf" srcId="{AE22DDB8-1E16-4AE5-9384-7509A2638C3A}" destId="{C1904380-A97E-4A6E-A21A-15D40E81E4CB}" srcOrd="0" destOrd="0" presId="urn:microsoft.com/office/officeart/2008/layout/SquareAccentList"/>
    <dgm:cxn modelId="{3F319280-9581-4E5A-A10B-DE806035AE14}" type="presParOf" srcId="{AE22DDB8-1E16-4AE5-9384-7509A2638C3A}" destId="{6ACB92B8-16DC-4FAE-8A94-F278B9878D80}" srcOrd="1" destOrd="0" presId="urn:microsoft.com/office/officeart/2008/layout/SquareAccentList"/>
    <dgm:cxn modelId="{E8A2A300-0BD7-41AA-BDE1-B8E6EEB21028}" type="presParOf" srcId="{AE22DDB8-1E16-4AE5-9384-7509A2638C3A}" destId="{2AE9595E-F755-4C8E-B7C6-F13D8B89385A}" srcOrd="2" destOrd="0" presId="urn:microsoft.com/office/officeart/2008/layout/SquareAccentList"/>
    <dgm:cxn modelId="{771FF58C-AD2C-48A8-A6C7-C002CD60238D}" type="presParOf" srcId="{D5F9F31E-2625-424D-8B92-D22A798E299D}" destId="{DBBD2298-C868-41F2-BCA7-F80CFEE7B1D0}" srcOrd="1" destOrd="0" presId="urn:microsoft.com/office/officeart/2008/layout/SquareAccentList"/>
    <dgm:cxn modelId="{C58C31A1-4435-4F55-933B-66472C6AF379}" type="presParOf" srcId="{DBBD2298-C868-41F2-BCA7-F80CFEE7B1D0}" destId="{B9F96D51-72C3-439E-8D5D-8EB6AF10E488}" srcOrd="0" destOrd="0" presId="urn:microsoft.com/office/officeart/2008/layout/SquareAccentList"/>
    <dgm:cxn modelId="{29A765C2-D136-4F53-93FA-D612C8162225}" type="presParOf" srcId="{B9F96D51-72C3-439E-8D5D-8EB6AF10E488}" destId="{D0CB7EDB-1A71-42B6-BF2A-BF95E42EB195}" srcOrd="0" destOrd="0" presId="urn:microsoft.com/office/officeart/2008/layout/SquareAccentList"/>
    <dgm:cxn modelId="{87D70088-7E42-4D0E-AD14-1974A0FEB912}" type="presParOf" srcId="{B9F96D51-72C3-439E-8D5D-8EB6AF10E488}" destId="{7C36502C-5FDC-4677-AD1C-F15BEFFCFA11}" srcOrd="1" destOrd="0" presId="urn:microsoft.com/office/officeart/2008/layout/SquareAccentList"/>
    <dgm:cxn modelId="{5EDBAB7B-283F-4084-A6D3-EC718FF91448}" type="presParOf" srcId="{DBBD2298-C868-41F2-BCA7-F80CFEE7B1D0}" destId="{35345279-8F43-4AD7-99FC-57AB557DD199}" srcOrd="1" destOrd="0" presId="urn:microsoft.com/office/officeart/2008/layout/SquareAccentList"/>
    <dgm:cxn modelId="{0C7AC0F0-AD69-4356-B710-D84B671AE067}" type="presParOf" srcId="{35345279-8F43-4AD7-99FC-57AB557DD199}" destId="{4C06733D-F6C9-4853-945A-7586DD794DAD}" srcOrd="0" destOrd="0" presId="urn:microsoft.com/office/officeart/2008/layout/SquareAccentList"/>
    <dgm:cxn modelId="{B99F2241-C5D3-4F36-8D69-2428B13D06B0}" type="presParOf" srcId="{35345279-8F43-4AD7-99FC-57AB557DD199}" destId="{D6ADBBC2-F926-4F4E-960D-688617A5CD38}" srcOrd="1" destOrd="0" presId="urn:microsoft.com/office/officeart/2008/layout/SquareAccentList"/>
    <dgm:cxn modelId="{986FC670-FACC-410F-8B43-98014A681FE8}" type="presParOf" srcId="{DBBD2298-C868-41F2-BCA7-F80CFEE7B1D0}" destId="{A20AD370-1A75-4EB6-B621-326ED8717039}" srcOrd="2" destOrd="0" presId="urn:microsoft.com/office/officeart/2008/layout/SquareAccentList"/>
    <dgm:cxn modelId="{0A5585F9-5D0F-43B8-AD2D-7D0599940F2F}" type="presParOf" srcId="{A20AD370-1A75-4EB6-B621-326ED8717039}" destId="{7F5499E1-7674-4161-BA8C-3A41A17E39DA}" srcOrd="0" destOrd="0" presId="urn:microsoft.com/office/officeart/2008/layout/SquareAccentList"/>
    <dgm:cxn modelId="{4DDBFD93-B3DD-4949-A0D5-2EA13CC98269}" type="presParOf" srcId="{A20AD370-1A75-4EB6-B621-326ED8717039}" destId="{DB7D9841-3043-4ACC-B177-63C5DE31EBDD}" srcOrd="1" destOrd="0" presId="urn:microsoft.com/office/officeart/2008/layout/SquareAccentList"/>
    <dgm:cxn modelId="{716CFC32-AE36-4D5F-8D6C-AC479583D49C}" type="presParOf" srcId="{F98ABA99-6DAA-478A-8F29-7C8F13F195DC}" destId="{1A232E3A-9424-43CC-B432-9179F11BBE0A}" srcOrd="1" destOrd="0" presId="urn:microsoft.com/office/officeart/2008/layout/SquareAccentList"/>
    <dgm:cxn modelId="{D2896733-8C84-4ACD-87B9-5FC1D74D1D17}" type="presParOf" srcId="{1A232E3A-9424-43CC-B432-9179F11BBE0A}" destId="{3D6023C4-45C0-402C-8A75-78FA14CE5424}" srcOrd="0" destOrd="0" presId="urn:microsoft.com/office/officeart/2008/layout/SquareAccentList"/>
    <dgm:cxn modelId="{E33FB35A-ABB2-4C2B-8726-AF9515FAAB46}" type="presParOf" srcId="{3D6023C4-45C0-402C-8A75-78FA14CE5424}" destId="{57E3950F-6365-438D-9B98-208905E55E0C}" srcOrd="0" destOrd="0" presId="urn:microsoft.com/office/officeart/2008/layout/SquareAccentList"/>
    <dgm:cxn modelId="{41F07E9D-F947-4CE2-BB16-DA20DA48F5D5}" type="presParOf" srcId="{3D6023C4-45C0-402C-8A75-78FA14CE5424}" destId="{5F485B77-2323-4931-85DC-56ACAA74952D}" srcOrd="1" destOrd="0" presId="urn:microsoft.com/office/officeart/2008/layout/SquareAccentList"/>
    <dgm:cxn modelId="{48BAFBC0-51D5-4EC7-8E85-35CBF0110DB7}" type="presParOf" srcId="{3D6023C4-45C0-402C-8A75-78FA14CE5424}" destId="{93CA5554-B79F-4319-A32C-9FD239BB1126}" srcOrd="2" destOrd="0" presId="urn:microsoft.com/office/officeart/2008/layout/SquareAccentList"/>
    <dgm:cxn modelId="{31A3B925-C182-4FE3-BB2F-6B4078651793}" type="presParOf" srcId="{1A232E3A-9424-43CC-B432-9179F11BBE0A}" destId="{4A96B3DC-3C22-45B3-9BF6-B3BA6C40C9BC}" srcOrd="1" destOrd="0" presId="urn:microsoft.com/office/officeart/2008/layout/SquareAccentList"/>
    <dgm:cxn modelId="{3208D46D-660D-490A-AB63-EA2803C09499}" type="presParOf" srcId="{4A96B3DC-3C22-45B3-9BF6-B3BA6C40C9BC}" destId="{B095A64C-9900-493C-8E86-819D80CAC995}" srcOrd="0" destOrd="0" presId="urn:microsoft.com/office/officeart/2008/layout/SquareAccentList"/>
    <dgm:cxn modelId="{5C0FE58B-2A1B-4467-90A7-A296640035DC}" type="presParOf" srcId="{B095A64C-9900-493C-8E86-819D80CAC995}" destId="{F3FE1C81-B5C8-463C-A614-7C6A4391B218}" srcOrd="0" destOrd="0" presId="urn:microsoft.com/office/officeart/2008/layout/SquareAccentList"/>
    <dgm:cxn modelId="{FE63DF9C-6126-4824-9483-6070AB316FA6}" type="presParOf" srcId="{B095A64C-9900-493C-8E86-819D80CAC995}" destId="{21F4247F-212F-4D1D-834B-D4CA77B24401}" srcOrd="1" destOrd="0" presId="urn:microsoft.com/office/officeart/2008/layout/SquareAccentList"/>
    <dgm:cxn modelId="{E824121C-43D3-40AB-9EA6-E933C72BFF78}" type="presParOf" srcId="{4A96B3DC-3C22-45B3-9BF6-B3BA6C40C9BC}" destId="{8EE723D3-357C-4C32-B5F2-287A170285F6}" srcOrd="1" destOrd="0" presId="urn:microsoft.com/office/officeart/2008/layout/SquareAccentList"/>
    <dgm:cxn modelId="{37CE6F4E-B6D0-4BA6-A5C3-05A423266759}" type="presParOf" srcId="{8EE723D3-357C-4C32-B5F2-287A170285F6}" destId="{85A64CD4-A35A-47DA-8B38-FF5D3290DA03}" srcOrd="0" destOrd="0" presId="urn:microsoft.com/office/officeart/2008/layout/SquareAccentList"/>
    <dgm:cxn modelId="{6C1B8642-607E-47E0-AD1F-C8B03C07B8C5}" type="presParOf" srcId="{8EE723D3-357C-4C32-B5F2-287A170285F6}" destId="{DF537AB6-2067-436C-928A-233A0CBA7AE4}" srcOrd="1" destOrd="0" presId="urn:microsoft.com/office/officeart/2008/layout/SquareAccentList"/>
    <dgm:cxn modelId="{1F53AEC2-40F4-40F6-9B20-BAA36176CB8F}" type="presParOf" srcId="{4A96B3DC-3C22-45B3-9BF6-B3BA6C40C9BC}" destId="{C6C1DC01-6935-46FC-8970-0D7A866CFC11}" srcOrd="2" destOrd="0" presId="urn:microsoft.com/office/officeart/2008/layout/SquareAccentList"/>
    <dgm:cxn modelId="{A27C38FD-D8DD-4AF8-812A-300C0FBFCF97}" type="presParOf" srcId="{C6C1DC01-6935-46FC-8970-0D7A866CFC11}" destId="{49E03BE3-972F-4E3B-BDF7-B7CAD0B5035B}" srcOrd="0" destOrd="0" presId="urn:microsoft.com/office/officeart/2008/layout/SquareAccentList"/>
    <dgm:cxn modelId="{A2C1F2FA-7E31-4110-9682-6AC976191838}" type="presParOf" srcId="{C6C1DC01-6935-46FC-8970-0D7A866CFC11}" destId="{928A1650-69DD-4B40-BC4C-ADA0268BFB44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18FCAB-7228-486F-A01B-1BD718200790}">
      <dsp:nvSpPr>
        <dsp:cNvPr id="0" name=""/>
        <dsp:cNvSpPr/>
      </dsp:nvSpPr>
      <dsp:spPr>
        <a:xfrm>
          <a:off x="883919" y="0"/>
          <a:ext cx="10017760" cy="6159500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2A8988-C559-4F8E-8674-3192FFAD055C}">
      <dsp:nvSpPr>
        <dsp:cNvPr id="0" name=""/>
        <dsp:cNvSpPr/>
      </dsp:nvSpPr>
      <dsp:spPr>
        <a:xfrm>
          <a:off x="31848" y="1847850"/>
          <a:ext cx="3753961" cy="24638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1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Sensitiva:</a:t>
          </a:r>
          <a:r>
            <a:rPr lang="es-AR" sz="21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1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Percibe los estímulos internos y externos con los receptores u órganos receptivos. Pueden ser, factores físicos o sustancias químicas disueltas.</a:t>
          </a:r>
          <a:endParaRPr lang="es-ES" sz="21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2121" y="1968123"/>
        <a:ext cx="3513415" cy="2223254"/>
      </dsp:txXfrm>
    </dsp:sp>
    <dsp:sp modelId="{3DAED7B3-2BA2-4D2A-9D32-9DB9215B8814}">
      <dsp:nvSpPr>
        <dsp:cNvPr id="0" name=""/>
        <dsp:cNvSpPr/>
      </dsp:nvSpPr>
      <dsp:spPr>
        <a:xfrm>
          <a:off x="3976290" y="1847850"/>
          <a:ext cx="3793490" cy="2463800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1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Integradora: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1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Analiza la información sensorial y toma las decisiones apropiadas. </a:t>
          </a:r>
          <a:endParaRPr lang="es-ES" sz="21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96563" y="1968123"/>
        <a:ext cx="3552944" cy="2223254"/>
      </dsp:txXfrm>
    </dsp:sp>
    <dsp:sp modelId="{3198827A-0EB1-454B-A825-339A9E666428}">
      <dsp:nvSpPr>
        <dsp:cNvPr id="0" name=""/>
        <dsp:cNvSpPr/>
      </dsp:nvSpPr>
      <dsp:spPr>
        <a:xfrm>
          <a:off x="7960261" y="1847850"/>
          <a:ext cx="3793490" cy="246380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1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Motora: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1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Provoca respuestas de músculos o glándulas, pueden ser inhibitorias o excitatorias.</a:t>
          </a:r>
          <a:endParaRPr lang="es-ES" sz="21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80534" y="1968123"/>
        <a:ext cx="3552944" cy="22232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30F88D-38F2-4B68-8AC0-8FD18A3CD8EE}">
      <dsp:nvSpPr>
        <dsp:cNvPr id="0" name=""/>
        <dsp:cNvSpPr/>
      </dsp:nvSpPr>
      <dsp:spPr>
        <a:xfrm>
          <a:off x="166478" y="299725"/>
          <a:ext cx="9955530" cy="905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b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/>
            <a:t> </a:t>
          </a:r>
          <a:endParaRPr lang="es-ES" sz="3600" kern="1200" dirty="0"/>
        </a:p>
      </dsp:txBody>
      <dsp:txXfrm>
        <a:off x="166478" y="299725"/>
        <a:ext cx="9955530" cy="905048"/>
      </dsp:txXfrm>
    </dsp:sp>
    <dsp:sp modelId="{A347DC9D-DED5-4FF0-B6EE-695DC601BCB6}">
      <dsp:nvSpPr>
        <dsp:cNvPr id="0" name=""/>
        <dsp:cNvSpPr/>
      </dsp:nvSpPr>
      <dsp:spPr>
        <a:xfrm>
          <a:off x="166478" y="1217466"/>
          <a:ext cx="2329594" cy="2057826"/>
        </a:xfrm>
        <a:prstGeom prst="chevron">
          <a:avLst>
            <a:gd name="adj" fmla="val 706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5606B7-8D8E-4595-99DE-2ADBCCA8AF93}">
      <dsp:nvSpPr>
        <dsp:cNvPr id="0" name=""/>
        <dsp:cNvSpPr/>
      </dsp:nvSpPr>
      <dsp:spPr>
        <a:xfrm>
          <a:off x="1565783" y="1217466"/>
          <a:ext cx="2329594" cy="2057826"/>
        </a:xfrm>
        <a:prstGeom prst="chevron">
          <a:avLst>
            <a:gd name="adj" fmla="val 70610"/>
          </a:avLst>
        </a:prstGeom>
        <a:solidFill>
          <a:schemeClr val="accent4">
            <a:hueOff val="799669"/>
            <a:satOff val="-3690"/>
            <a:lumOff val="136"/>
            <a:alphaOff val="0"/>
          </a:schemeClr>
        </a:solidFill>
        <a:ln w="12700" cap="flat" cmpd="sng" algn="ctr">
          <a:solidFill>
            <a:schemeClr val="accent4">
              <a:hueOff val="799669"/>
              <a:satOff val="-3690"/>
              <a:lumOff val="1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8FA9D5-C415-4002-B39B-D8030531FFD9}">
      <dsp:nvSpPr>
        <dsp:cNvPr id="0" name=""/>
        <dsp:cNvSpPr/>
      </dsp:nvSpPr>
      <dsp:spPr>
        <a:xfrm>
          <a:off x="2966194" y="1217466"/>
          <a:ext cx="2329594" cy="2057826"/>
        </a:xfrm>
        <a:prstGeom prst="chevron">
          <a:avLst>
            <a:gd name="adj" fmla="val 70610"/>
          </a:avLst>
        </a:prstGeom>
        <a:solidFill>
          <a:schemeClr val="accent4">
            <a:hueOff val="1599337"/>
            <a:satOff val="-7380"/>
            <a:lumOff val="272"/>
            <a:alphaOff val="0"/>
          </a:schemeClr>
        </a:solidFill>
        <a:ln w="12700" cap="flat" cmpd="sng" algn="ctr">
          <a:solidFill>
            <a:schemeClr val="accent4">
              <a:hueOff val="1599337"/>
              <a:satOff val="-7380"/>
              <a:lumOff val="27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3C5D81-81B8-45EE-BE8B-4272BF3EF58B}">
      <dsp:nvSpPr>
        <dsp:cNvPr id="0" name=""/>
        <dsp:cNvSpPr/>
      </dsp:nvSpPr>
      <dsp:spPr>
        <a:xfrm>
          <a:off x="4365499" y="1230169"/>
          <a:ext cx="2329594" cy="2032421"/>
        </a:xfrm>
        <a:prstGeom prst="chevron">
          <a:avLst>
            <a:gd name="adj" fmla="val 70610"/>
          </a:avLst>
        </a:prstGeom>
        <a:solidFill>
          <a:schemeClr val="accent4">
            <a:hueOff val="2399006"/>
            <a:satOff val="-11070"/>
            <a:lumOff val="407"/>
            <a:alphaOff val="0"/>
          </a:schemeClr>
        </a:solidFill>
        <a:ln w="12700" cap="flat" cmpd="sng" algn="ctr">
          <a:solidFill>
            <a:schemeClr val="accent4">
              <a:hueOff val="2399006"/>
              <a:satOff val="-11070"/>
              <a:lumOff val="4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68B37B-68A8-4C45-8FA3-47CB65D40115}">
      <dsp:nvSpPr>
        <dsp:cNvPr id="0" name=""/>
        <dsp:cNvSpPr/>
      </dsp:nvSpPr>
      <dsp:spPr>
        <a:xfrm>
          <a:off x="5765911" y="1230169"/>
          <a:ext cx="2329594" cy="2032421"/>
        </a:xfrm>
        <a:prstGeom prst="chevron">
          <a:avLst>
            <a:gd name="adj" fmla="val 70610"/>
          </a:avLst>
        </a:prstGeom>
        <a:solidFill>
          <a:schemeClr val="accent4">
            <a:hueOff val="3198675"/>
            <a:satOff val="-14759"/>
            <a:lumOff val="543"/>
            <a:alphaOff val="0"/>
          </a:schemeClr>
        </a:solidFill>
        <a:ln w="12700" cap="flat" cmpd="sng" algn="ctr">
          <a:solidFill>
            <a:schemeClr val="accent4">
              <a:hueOff val="3198675"/>
              <a:satOff val="-14759"/>
              <a:lumOff val="5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75F75A-C0F8-4CCB-92E8-BC812C4A262D}">
      <dsp:nvSpPr>
        <dsp:cNvPr id="0" name=""/>
        <dsp:cNvSpPr/>
      </dsp:nvSpPr>
      <dsp:spPr>
        <a:xfrm>
          <a:off x="7165216" y="1204773"/>
          <a:ext cx="2329594" cy="2083213"/>
        </a:xfrm>
        <a:prstGeom prst="chevron">
          <a:avLst>
            <a:gd name="adj" fmla="val 70610"/>
          </a:avLst>
        </a:prstGeom>
        <a:solidFill>
          <a:schemeClr val="accent4">
            <a:hueOff val="3998343"/>
            <a:satOff val="-18449"/>
            <a:lumOff val="679"/>
            <a:alphaOff val="0"/>
          </a:schemeClr>
        </a:solidFill>
        <a:ln w="12700" cap="flat" cmpd="sng" algn="ctr">
          <a:solidFill>
            <a:schemeClr val="accent4">
              <a:hueOff val="3998343"/>
              <a:satOff val="-18449"/>
              <a:lumOff val="6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0171B4-D828-493C-A22E-8F3DCAA9F516}">
      <dsp:nvSpPr>
        <dsp:cNvPr id="0" name=""/>
        <dsp:cNvSpPr/>
      </dsp:nvSpPr>
      <dsp:spPr>
        <a:xfrm>
          <a:off x="8579698" y="1204773"/>
          <a:ext cx="2329594" cy="2083213"/>
        </a:xfrm>
        <a:prstGeom prst="chevron">
          <a:avLst>
            <a:gd name="adj" fmla="val 70610"/>
          </a:avLst>
        </a:prstGeom>
        <a:solidFill>
          <a:schemeClr val="accent4">
            <a:hueOff val="4798012"/>
            <a:satOff val="-22139"/>
            <a:lumOff val="815"/>
            <a:alphaOff val="0"/>
          </a:schemeClr>
        </a:solidFill>
        <a:ln w="12700" cap="flat" cmpd="sng" algn="ctr">
          <a:solidFill>
            <a:schemeClr val="accent4">
              <a:hueOff val="4798012"/>
              <a:satOff val="-22139"/>
              <a:lumOff val="8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6B6EDB-2996-45DD-A1D1-8B0CF37DA209}">
      <dsp:nvSpPr>
        <dsp:cNvPr id="0" name=""/>
        <dsp:cNvSpPr/>
      </dsp:nvSpPr>
      <dsp:spPr>
        <a:xfrm>
          <a:off x="166478" y="1534972"/>
          <a:ext cx="10084951" cy="142281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Establecen comunicación con distintas células a una distancia variable de manera rápida y precisa. Ese contacto se establece mediante impulsos nerviosos con otras células nerviosas, musculares o estructuras glandulares.</a:t>
          </a:r>
          <a:endParaRPr lang="es-ES" sz="24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6478" y="1534972"/>
        <a:ext cx="10084951" cy="1422814"/>
      </dsp:txXfrm>
    </dsp:sp>
    <dsp:sp modelId="{6ADF868E-D331-4E3C-94F7-9C84DC90851D}">
      <dsp:nvSpPr>
        <dsp:cNvPr id="0" name=""/>
        <dsp:cNvSpPr/>
      </dsp:nvSpPr>
      <dsp:spPr>
        <a:xfrm>
          <a:off x="166478" y="3422533"/>
          <a:ext cx="9955530" cy="905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b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600" kern="1200" dirty="0" smtClean="0"/>
            <a:t> </a:t>
          </a:r>
          <a:endParaRPr lang="es-ES" sz="3600" kern="1200" dirty="0"/>
        </a:p>
      </dsp:txBody>
      <dsp:txXfrm>
        <a:off x="166478" y="3422533"/>
        <a:ext cx="9955530" cy="905048"/>
      </dsp:txXfrm>
    </dsp:sp>
    <dsp:sp modelId="{FB966F14-043F-4CC4-8D89-65FDD3DA521A}">
      <dsp:nvSpPr>
        <dsp:cNvPr id="0" name=""/>
        <dsp:cNvSpPr/>
      </dsp:nvSpPr>
      <dsp:spPr>
        <a:xfrm>
          <a:off x="166478" y="4352977"/>
          <a:ext cx="2329594" cy="2049272"/>
        </a:xfrm>
        <a:prstGeom prst="chevron">
          <a:avLst>
            <a:gd name="adj" fmla="val 70610"/>
          </a:avLst>
        </a:prstGeom>
        <a:solidFill>
          <a:schemeClr val="accent4">
            <a:hueOff val="5597681"/>
            <a:satOff val="-25829"/>
            <a:lumOff val="950"/>
            <a:alphaOff val="0"/>
          </a:schemeClr>
        </a:solidFill>
        <a:ln w="12700" cap="flat" cmpd="sng" algn="ctr">
          <a:solidFill>
            <a:schemeClr val="accent4">
              <a:hueOff val="5597681"/>
              <a:satOff val="-25829"/>
              <a:lumOff val="95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9C0641-5FE6-4CF1-B7FB-1528AF8B5BCE}">
      <dsp:nvSpPr>
        <dsp:cNvPr id="0" name=""/>
        <dsp:cNvSpPr/>
      </dsp:nvSpPr>
      <dsp:spPr>
        <a:xfrm>
          <a:off x="1565783" y="4365680"/>
          <a:ext cx="2329594" cy="2023867"/>
        </a:xfrm>
        <a:prstGeom prst="chevron">
          <a:avLst>
            <a:gd name="adj" fmla="val 70610"/>
          </a:avLst>
        </a:prstGeom>
        <a:solidFill>
          <a:schemeClr val="accent4">
            <a:hueOff val="6397349"/>
            <a:satOff val="-29519"/>
            <a:lumOff val="1086"/>
            <a:alphaOff val="0"/>
          </a:schemeClr>
        </a:solidFill>
        <a:ln w="12700" cap="flat" cmpd="sng" algn="ctr">
          <a:solidFill>
            <a:schemeClr val="accent4">
              <a:hueOff val="6397349"/>
              <a:satOff val="-29519"/>
              <a:lumOff val="10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7258C0-A77C-4068-8DFE-8789BA39CDAF}">
      <dsp:nvSpPr>
        <dsp:cNvPr id="0" name=""/>
        <dsp:cNvSpPr/>
      </dsp:nvSpPr>
      <dsp:spPr>
        <a:xfrm>
          <a:off x="2966194" y="4365680"/>
          <a:ext cx="2329594" cy="2023867"/>
        </a:xfrm>
        <a:prstGeom prst="chevron">
          <a:avLst>
            <a:gd name="adj" fmla="val 70610"/>
          </a:avLst>
        </a:prstGeom>
        <a:solidFill>
          <a:schemeClr val="accent4">
            <a:hueOff val="7197018"/>
            <a:satOff val="-33209"/>
            <a:lumOff val="1222"/>
            <a:alphaOff val="0"/>
          </a:schemeClr>
        </a:solidFill>
        <a:ln w="12700" cap="flat" cmpd="sng" algn="ctr">
          <a:solidFill>
            <a:schemeClr val="accent4">
              <a:hueOff val="7197018"/>
              <a:satOff val="-33209"/>
              <a:lumOff val="12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0D5AE7-C997-4BC5-8F21-84CC9850CB32}">
      <dsp:nvSpPr>
        <dsp:cNvPr id="0" name=""/>
        <dsp:cNvSpPr/>
      </dsp:nvSpPr>
      <dsp:spPr>
        <a:xfrm>
          <a:off x="4365499" y="4352977"/>
          <a:ext cx="2329594" cy="2049272"/>
        </a:xfrm>
        <a:prstGeom prst="chevron">
          <a:avLst>
            <a:gd name="adj" fmla="val 70610"/>
          </a:avLst>
        </a:prstGeom>
        <a:solidFill>
          <a:schemeClr val="accent4">
            <a:hueOff val="7996686"/>
            <a:satOff val="-36898"/>
            <a:lumOff val="1358"/>
            <a:alphaOff val="0"/>
          </a:schemeClr>
        </a:solidFill>
        <a:ln w="12700" cap="flat" cmpd="sng" algn="ctr">
          <a:solidFill>
            <a:schemeClr val="accent4">
              <a:hueOff val="7996686"/>
              <a:satOff val="-36898"/>
              <a:lumOff val="13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CEC62F-B610-4CE6-97B4-5F02B649780C}">
      <dsp:nvSpPr>
        <dsp:cNvPr id="0" name=""/>
        <dsp:cNvSpPr/>
      </dsp:nvSpPr>
      <dsp:spPr>
        <a:xfrm>
          <a:off x="5765911" y="4340284"/>
          <a:ext cx="2329594" cy="2074658"/>
        </a:xfrm>
        <a:prstGeom prst="chevron">
          <a:avLst>
            <a:gd name="adj" fmla="val 70610"/>
          </a:avLst>
        </a:prstGeom>
        <a:solidFill>
          <a:schemeClr val="accent4">
            <a:hueOff val="8796355"/>
            <a:satOff val="-40588"/>
            <a:lumOff val="1493"/>
            <a:alphaOff val="0"/>
          </a:schemeClr>
        </a:solidFill>
        <a:ln w="12700" cap="flat" cmpd="sng" algn="ctr">
          <a:solidFill>
            <a:schemeClr val="accent4">
              <a:hueOff val="8796355"/>
              <a:satOff val="-40588"/>
              <a:lumOff val="14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624BB7-FC9A-4396-A5AB-635354DA4019}">
      <dsp:nvSpPr>
        <dsp:cNvPr id="0" name=""/>
        <dsp:cNvSpPr/>
      </dsp:nvSpPr>
      <dsp:spPr>
        <a:xfrm>
          <a:off x="7165216" y="4327582"/>
          <a:ext cx="2329594" cy="2100063"/>
        </a:xfrm>
        <a:prstGeom prst="chevron">
          <a:avLst>
            <a:gd name="adj" fmla="val 70610"/>
          </a:avLst>
        </a:prstGeom>
        <a:solidFill>
          <a:schemeClr val="accent4">
            <a:hueOff val="9596024"/>
            <a:satOff val="-44278"/>
            <a:lumOff val="1629"/>
            <a:alphaOff val="0"/>
          </a:schemeClr>
        </a:solidFill>
        <a:ln w="12700" cap="flat" cmpd="sng" algn="ctr">
          <a:solidFill>
            <a:schemeClr val="accent4">
              <a:hueOff val="9596024"/>
              <a:satOff val="-44278"/>
              <a:lumOff val="16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4B3158-DE35-4700-966F-40376B0A9F76}">
      <dsp:nvSpPr>
        <dsp:cNvPr id="0" name=""/>
        <dsp:cNvSpPr/>
      </dsp:nvSpPr>
      <dsp:spPr>
        <a:xfrm>
          <a:off x="8627058" y="4327582"/>
          <a:ext cx="2206731" cy="2100063"/>
        </a:xfrm>
        <a:prstGeom prst="chevron">
          <a:avLst>
            <a:gd name="adj" fmla="val 7061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CB54D9-4AB3-4ED0-B932-E8A2E5E94025}">
      <dsp:nvSpPr>
        <dsp:cNvPr id="0" name=""/>
        <dsp:cNvSpPr/>
      </dsp:nvSpPr>
      <dsp:spPr>
        <a:xfrm>
          <a:off x="166478" y="4640167"/>
          <a:ext cx="10084951" cy="147489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Son células especializadas que poseen la capacidad de recibir, conducir y transmitir los impulsos nerviosos generados por un estímulo externo o interno.</a:t>
          </a:r>
          <a:endParaRPr lang="es-E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6478" y="4640167"/>
        <a:ext cx="10084951" cy="14748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7D4F9C-8D6D-4C82-B0D7-874CA31AF314}">
      <dsp:nvSpPr>
        <dsp:cNvPr id="0" name=""/>
        <dsp:cNvSpPr/>
      </dsp:nvSpPr>
      <dsp:spPr>
        <a:xfrm rot="10800000">
          <a:off x="2460188" y="2324"/>
          <a:ext cx="7904988" cy="1959163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8527" tIns="72390" rIns="135128" bIns="723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AR" sz="19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Neuronas Sensoriales</a:t>
          </a:r>
          <a:r>
            <a:rPr lang="es-AR" sz="19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Transmite información recogida de estímulos externos o internos del cuerpo. Estas neuronas, conectadas a los receptores, pasan la información de neurona a neurona en forma de impulsos nerviosos, que es el “lenguaje de comunicación” entre ellas. </a:t>
          </a:r>
        </a:p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 dirty="0"/>
        </a:p>
      </dsp:txBody>
      <dsp:txXfrm rot="10800000">
        <a:off x="2949979" y="2324"/>
        <a:ext cx="7415197" cy="1959163"/>
      </dsp:txXfrm>
    </dsp:sp>
    <dsp:sp modelId="{A2E5F771-21CD-443A-B5D2-07A893DD8419}">
      <dsp:nvSpPr>
        <dsp:cNvPr id="0" name=""/>
        <dsp:cNvSpPr/>
      </dsp:nvSpPr>
      <dsp:spPr>
        <a:xfrm>
          <a:off x="1484487" y="123191"/>
          <a:ext cx="1876331" cy="176267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085787-876F-4CAD-9F46-59D8B10DBBA6}">
      <dsp:nvSpPr>
        <dsp:cNvPr id="0" name=""/>
        <dsp:cNvSpPr/>
      </dsp:nvSpPr>
      <dsp:spPr>
        <a:xfrm rot="10800000">
          <a:off x="2497787" y="2711986"/>
          <a:ext cx="7904988" cy="1561384"/>
        </a:xfrm>
        <a:prstGeom prst="homePlate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8527" tIns="72390" rIns="135128" bIns="723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AR" sz="19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Neuronas Motoras</a:t>
          </a:r>
          <a:r>
            <a:rPr lang="es-AR" sz="19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Transmiten los impulsos nerviosos hasta los órganos efectores, como son músculos o glándulas.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 dirty="0">
            <a:solidFill>
              <a:schemeClr val="tx1"/>
            </a:solidFill>
          </a:endParaRPr>
        </a:p>
      </dsp:txBody>
      <dsp:txXfrm rot="10800000">
        <a:off x="2888133" y="2711986"/>
        <a:ext cx="7514642" cy="1561384"/>
      </dsp:txXfrm>
    </dsp:sp>
    <dsp:sp modelId="{B52D48DA-CB36-4FC3-A992-B69E1988012D}">
      <dsp:nvSpPr>
        <dsp:cNvPr id="0" name=""/>
        <dsp:cNvSpPr/>
      </dsp:nvSpPr>
      <dsp:spPr>
        <a:xfrm>
          <a:off x="1353612" y="2474929"/>
          <a:ext cx="2026724" cy="213021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E7076E-CC8C-4A4F-9639-991610D8F9D6}">
      <dsp:nvSpPr>
        <dsp:cNvPr id="0" name=""/>
        <dsp:cNvSpPr/>
      </dsp:nvSpPr>
      <dsp:spPr>
        <a:xfrm rot="10800000">
          <a:off x="2381452" y="5023870"/>
          <a:ext cx="7904988" cy="1561384"/>
        </a:xfrm>
        <a:prstGeom prst="homePlat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8527" tIns="72390" rIns="135128" bIns="7239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AR" sz="19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Interneuronas</a:t>
          </a:r>
          <a:r>
            <a:rPr lang="es-AR" sz="19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: Conectan unas neuronas con otras formando una enorme red.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900" kern="1200" dirty="0">
            <a:solidFill>
              <a:schemeClr val="tx1"/>
            </a:solidFill>
          </a:endParaRPr>
        </a:p>
      </dsp:txBody>
      <dsp:txXfrm rot="10800000">
        <a:off x="2771798" y="5023870"/>
        <a:ext cx="7514642" cy="1561384"/>
      </dsp:txXfrm>
    </dsp:sp>
    <dsp:sp modelId="{089F3E7F-0415-420C-B082-9B5D9A173E69}">
      <dsp:nvSpPr>
        <dsp:cNvPr id="0" name=""/>
        <dsp:cNvSpPr/>
      </dsp:nvSpPr>
      <dsp:spPr>
        <a:xfrm>
          <a:off x="1600759" y="5023870"/>
          <a:ext cx="1561384" cy="156138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E7F6EC-BD32-4904-95BF-8AE1814F8162}">
      <dsp:nvSpPr>
        <dsp:cNvPr id="0" name=""/>
        <dsp:cNvSpPr/>
      </dsp:nvSpPr>
      <dsp:spPr>
        <a:xfrm>
          <a:off x="59548" y="1685"/>
          <a:ext cx="4902076" cy="1960830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AR" sz="2600" kern="1200" smtClean="0"/>
            <a:t>El potencial de acción llega a la terminación pre sináptica</a:t>
          </a:r>
        </a:p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600" kern="1200" dirty="0"/>
        </a:p>
      </dsp:txBody>
      <dsp:txXfrm>
        <a:off x="1039963" y="1685"/>
        <a:ext cx="2941246" cy="1960830"/>
      </dsp:txXfrm>
    </dsp:sp>
    <dsp:sp modelId="{31B4EE43-9358-48C6-B019-89A89F4BE3C7}">
      <dsp:nvSpPr>
        <dsp:cNvPr id="0" name=""/>
        <dsp:cNvSpPr/>
      </dsp:nvSpPr>
      <dsp:spPr>
        <a:xfrm>
          <a:off x="4324355" y="168356"/>
          <a:ext cx="4068723" cy="1627489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100" kern="1200" dirty="0" smtClean="0"/>
            <a:t>Apertura de canales de calcio, dependientes del voltaje</a:t>
          </a:r>
          <a:endParaRPr lang="es-ES" sz="2100" kern="1200" dirty="0"/>
        </a:p>
      </dsp:txBody>
      <dsp:txXfrm>
        <a:off x="5138100" y="168356"/>
        <a:ext cx="2441234" cy="1627489"/>
      </dsp:txXfrm>
    </dsp:sp>
    <dsp:sp modelId="{8E00ECB1-BEFE-4D7D-A8B4-DAA45BB4E48A}">
      <dsp:nvSpPr>
        <dsp:cNvPr id="0" name=""/>
        <dsp:cNvSpPr/>
      </dsp:nvSpPr>
      <dsp:spPr>
        <a:xfrm>
          <a:off x="7823457" y="168356"/>
          <a:ext cx="4068723" cy="1627489"/>
        </a:xfrm>
        <a:prstGeom prst="chevron">
          <a:avLst/>
        </a:prstGeom>
        <a:solidFill>
          <a:schemeClr val="accent3">
            <a:tint val="40000"/>
            <a:alpha val="90000"/>
            <a:hueOff val="507285"/>
            <a:satOff val="25000"/>
            <a:lumOff val="445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507285"/>
              <a:satOff val="25000"/>
              <a:lumOff val="44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2100" kern="1200" dirty="0" smtClean="0"/>
            <a:t>Se eleva la concentración de calcio en la terminación pre sináptica</a:t>
          </a:r>
          <a:endParaRPr lang="es-ES" sz="2100" kern="1200" dirty="0"/>
        </a:p>
      </dsp:txBody>
      <dsp:txXfrm>
        <a:off x="8637202" y="168356"/>
        <a:ext cx="2441234" cy="1627489"/>
      </dsp:txXfrm>
    </dsp:sp>
    <dsp:sp modelId="{9BF8DE17-DB91-4EB6-94A8-87B3B297EADC}">
      <dsp:nvSpPr>
        <dsp:cNvPr id="0" name=""/>
        <dsp:cNvSpPr/>
      </dsp:nvSpPr>
      <dsp:spPr>
        <a:xfrm>
          <a:off x="59548" y="2237032"/>
          <a:ext cx="4902076" cy="1960830"/>
        </a:xfrm>
        <a:prstGeom prst="chevron">
          <a:avLst/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AR" sz="2600" kern="1200" smtClean="0"/>
            <a:t>Fusión de las vesículas sinápticas con la membrana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600" kern="1200" dirty="0"/>
        </a:p>
      </dsp:txBody>
      <dsp:txXfrm>
        <a:off x="1039963" y="2237032"/>
        <a:ext cx="2941246" cy="1960830"/>
      </dsp:txXfrm>
    </dsp:sp>
    <dsp:sp modelId="{8C94C126-058B-4526-ABDD-26F5440152B3}">
      <dsp:nvSpPr>
        <dsp:cNvPr id="0" name=""/>
        <dsp:cNvSpPr/>
      </dsp:nvSpPr>
      <dsp:spPr>
        <a:xfrm>
          <a:off x="4324355" y="2403703"/>
          <a:ext cx="4068723" cy="1627489"/>
        </a:xfrm>
        <a:prstGeom prst="chevron">
          <a:avLst/>
        </a:prstGeom>
        <a:solidFill>
          <a:schemeClr val="accent3">
            <a:tint val="40000"/>
            <a:alpha val="90000"/>
            <a:hueOff val="1014570"/>
            <a:satOff val="50000"/>
            <a:lumOff val="89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1014570"/>
              <a:satOff val="50000"/>
              <a:lumOff val="89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AR" sz="2100" kern="1200" dirty="0" smtClean="0"/>
            <a:t>Exocitosis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100" kern="1200" dirty="0"/>
        </a:p>
      </dsp:txBody>
      <dsp:txXfrm>
        <a:off x="5138100" y="2403703"/>
        <a:ext cx="2441234" cy="1627489"/>
      </dsp:txXfrm>
    </dsp:sp>
    <dsp:sp modelId="{0D7A2181-7AEA-4E7A-9B70-05253067E97F}">
      <dsp:nvSpPr>
        <dsp:cNvPr id="0" name=""/>
        <dsp:cNvSpPr/>
      </dsp:nvSpPr>
      <dsp:spPr>
        <a:xfrm>
          <a:off x="7823457" y="2403703"/>
          <a:ext cx="4068723" cy="1627489"/>
        </a:xfrm>
        <a:prstGeom prst="chevron">
          <a:avLst/>
        </a:prstGeom>
        <a:solidFill>
          <a:schemeClr val="accent3">
            <a:tint val="40000"/>
            <a:alpha val="90000"/>
            <a:hueOff val="1521856"/>
            <a:satOff val="75000"/>
            <a:lumOff val="1334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1521856"/>
              <a:satOff val="75000"/>
              <a:lumOff val="133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AR" sz="2100" kern="1200" dirty="0" smtClean="0"/>
            <a:t>Neurotransmisores liberados a la hendidura sináptica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100" kern="1200" dirty="0"/>
        </a:p>
      </dsp:txBody>
      <dsp:txXfrm>
        <a:off x="8637202" y="2403703"/>
        <a:ext cx="2441234" cy="1627489"/>
      </dsp:txXfrm>
    </dsp:sp>
    <dsp:sp modelId="{C168079F-48C3-416A-874B-DD382FFAF3DB}">
      <dsp:nvSpPr>
        <dsp:cNvPr id="0" name=""/>
        <dsp:cNvSpPr/>
      </dsp:nvSpPr>
      <dsp:spPr>
        <a:xfrm>
          <a:off x="59548" y="4472379"/>
          <a:ext cx="4902076" cy="1960830"/>
        </a:xfrm>
        <a:prstGeom prst="chevron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3020" tIns="16510" rIns="0" bIns="1651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AR" sz="2600" kern="1200" smtClean="0"/>
            <a:t>Acción con receptores específicos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600" kern="1200" dirty="0"/>
        </a:p>
      </dsp:txBody>
      <dsp:txXfrm>
        <a:off x="1039963" y="4472379"/>
        <a:ext cx="2941246" cy="1960830"/>
      </dsp:txXfrm>
    </dsp:sp>
    <dsp:sp modelId="{E73FE472-6AFE-4C80-A3F8-1F4BFD2AD599}">
      <dsp:nvSpPr>
        <dsp:cNvPr id="0" name=""/>
        <dsp:cNvSpPr/>
      </dsp:nvSpPr>
      <dsp:spPr>
        <a:xfrm>
          <a:off x="4324355" y="4639050"/>
          <a:ext cx="4068723" cy="1627489"/>
        </a:xfrm>
        <a:prstGeom prst="chevron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3335" rIns="0" bIns="1333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AR" sz="2100" kern="1200" dirty="0" smtClean="0"/>
            <a:t>Altera el potencial de la neurona postsinaptica (inhibe o excita)</a:t>
          </a:r>
          <a:endParaRPr lang="en-US" sz="21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100" kern="1200" dirty="0"/>
        </a:p>
      </dsp:txBody>
      <dsp:txXfrm>
        <a:off x="5138100" y="4639050"/>
        <a:ext cx="2441234" cy="16274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4FA397-C436-4044-8E41-B2991EEDB5C9}">
      <dsp:nvSpPr>
        <dsp:cNvPr id="0" name=""/>
        <dsp:cNvSpPr/>
      </dsp:nvSpPr>
      <dsp:spPr>
        <a:xfrm>
          <a:off x="4466092" y="-25959"/>
          <a:ext cx="2822545" cy="194298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Síntesis del Neurotransmisor</a:t>
          </a:r>
          <a:endParaRPr lang="es-ES" sz="2000" kern="1200" dirty="0">
            <a:solidFill>
              <a:schemeClr val="tx1"/>
            </a:solidFill>
            <a:latin typeface="+mn-lt"/>
            <a:cs typeface="Arial" panose="020B0604020202020204" pitchFamily="34" charset="0"/>
          </a:endParaRPr>
        </a:p>
      </dsp:txBody>
      <dsp:txXfrm>
        <a:off x="4879444" y="258584"/>
        <a:ext cx="1995841" cy="1373897"/>
      </dsp:txXfrm>
    </dsp:sp>
    <dsp:sp modelId="{5C6D2E82-FD39-4DF4-8E98-CB6E6FE00178}">
      <dsp:nvSpPr>
        <dsp:cNvPr id="0" name=""/>
        <dsp:cNvSpPr/>
      </dsp:nvSpPr>
      <dsp:spPr>
        <a:xfrm rot="1841499">
          <a:off x="7046212" y="1401278"/>
          <a:ext cx="348656" cy="6830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>
        <a:off x="7053538" y="1511187"/>
        <a:ext cx="244059" cy="409809"/>
      </dsp:txXfrm>
    </dsp:sp>
    <dsp:sp modelId="{4278C689-30B5-4D0D-8C49-D89BBF10AADC}">
      <dsp:nvSpPr>
        <dsp:cNvPr id="0" name=""/>
        <dsp:cNvSpPr/>
      </dsp:nvSpPr>
      <dsp:spPr>
        <a:xfrm>
          <a:off x="7156919" y="1544595"/>
          <a:ext cx="2995616" cy="2098933"/>
        </a:xfrm>
        <a:prstGeom prst="ellipse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Empaquetamiento en vesículas</a:t>
          </a:r>
          <a:endParaRPr lang="es-ES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95617" y="1851977"/>
        <a:ext cx="2118220" cy="1484169"/>
      </dsp:txXfrm>
    </dsp:sp>
    <dsp:sp modelId="{486B5D0B-F3A9-424C-AC3F-51356333D368}">
      <dsp:nvSpPr>
        <dsp:cNvPr id="0" name=""/>
        <dsp:cNvSpPr/>
      </dsp:nvSpPr>
      <dsp:spPr>
        <a:xfrm rot="6475157">
          <a:off x="8028614" y="3630919"/>
          <a:ext cx="500242" cy="6830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 dirty="0"/>
        </a:p>
      </dsp:txBody>
      <dsp:txXfrm rot="10800000">
        <a:off x="8126737" y="3696125"/>
        <a:ext cx="350169" cy="409809"/>
      </dsp:txXfrm>
    </dsp:sp>
    <dsp:sp modelId="{D8B8DEF7-F207-4E38-BF09-02846496FC52}">
      <dsp:nvSpPr>
        <dsp:cNvPr id="0" name=""/>
        <dsp:cNvSpPr/>
      </dsp:nvSpPr>
      <dsp:spPr>
        <a:xfrm>
          <a:off x="6410463" y="4156003"/>
          <a:ext cx="2734451" cy="2300600"/>
        </a:xfrm>
        <a:prstGeom prst="ellipse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>
              <a:solidFill>
                <a:schemeClr val="tx1"/>
              </a:solidFill>
            </a:rPr>
            <a:t>Liberación desde la neurona pre sináptica al espacio sináptico </a:t>
          </a:r>
          <a:endParaRPr lang="es-ES" sz="2100" kern="1200" dirty="0">
            <a:solidFill>
              <a:schemeClr val="tx1"/>
            </a:solidFill>
          </a:endParaRPr>
        </a:p>
      </dsp:txBody>
      <dsp:txXfrm>
        <a:off x="6810914" y="4492918"/>
        <a:ext cx="1933549" cy="1626770"/>
      </dsp:txXfrm>
    </dsp:sp>
    <dsp:sp modelId="{C4C1B129-8783-4FE4-A528-277644C6D802}">
      <dsp:nvSpPr>
        <dsp:cNvPr id="0" name=""/>
        <dsp:cNvSpPr/>
      </dsp:nvSpPr>
      <dsp:spPr>
        <a:xfrm rot="10655023">
          <a:off x="5850957" y="5036541"/>
          <a:ext cx="452945" cy="6830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 rot="10800000">
        <a:off x="5986780" y="5170280"/>
        <a:ext cx="317062" cy="409809"/>
      </dsp:txXfrm>
    </dsp:sp>
    <dsp:sp modelId="{549D0B6A-6921-4B8F-B477-9EC11D505CA8}">
      <dsp:nvSpPr>
        <dsp:cNvPr id="0" name=""/>
        <dsp:cNvSpPr/>
      </dsp:nvSpPr>
      <dsp:spPr>
        <a:xfrm>
          <a:off x="3292169" y="4321712"/>
          <a:ext cx="2431071" cy="2245149"/>
        </a:xfrm>
        <a:prstGeom prst="ellipse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>
              <a:solidFill>
                <a:schemeClr val="tx1"/>
              </a:solidFill>
            </a:rPr>
            <a:t>Fijación a receptores postsinapticos</a:t>
          </a:r>
          <a:endParaRPr lang="es-ES" sz="2100" kern="1200" dirty="0">
            <a:solidFill>
              <a:schemeClr val="tx1"/>
            </a:solidFill>
          </a:endParaRPr>
        </a:p>
      </dsp:txBody>
      <dsp:txXfrm>
        <a:off x="3648191" y="4650506"/>
        <a:ext cx="1719027" cy="1587561"/>
      </dsp:txXfrm>
    </dsp:sp>
    <dsp:sp modelId="{E93CCE9E-86EB-48B9-9CF2-D7FEFCA0DC12}">
      <dsp:nvSpPr>
        <dsp:cNvPr id="0" name=""/>
        <dsp:cNvSpPr/>
      </dsp:nvSpPr>
      <dsp:spPr>
        <a:xfrm rot="14891143">
          <a:off x="3555102" y="3799345"/>
          <a:ext cx="484207" cy="6830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 rot="10800000">
        <a:off x="3654723" y="4003378"/>
        <a:ext cx="338945" cy="409809"/>
      </dsp:txXfrm>
    </dsp:sp>
    <dsp:sp modelId="{E3CCE644-B5EB-4FD0-819E-09C0AD44D9CF}">
      <dsp:nvSpPr>
        <dsp:cNvPr id="0" name=""/>
        <dsp:cNvSpPr/>
      </dsp:nvSpPr>
      <dsp:spPr>
        <a:xfrm>
          <a:off x="2199628" y="1528079"/>
          <a:ext cx="2443294" cy="2403811"/>
        </a:xfrm>
        <a:prstGeom prst="ellips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>
              <a:solidFill>
                <a:schemeClr val="tx1"/>
              </a:solidFill>
            </a:rPr>
            <a:t>Eliminación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>
              <a:solidFill>
                <a:schemeClr val="tx1"/>
              </a:solidFill>
            </a:rPr>
            <a:t>Degradación,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>
              <a:solidFill>
                <a:schemeClr val="tx1"/>
              </a:solidFill>
            </a:rPr>
            <a:t>Recaptación.</a:t>
          </a:r>
          <a:endParaRPr lang="es-ES" sz="2100" kern="1200" dirty="0">
            <a:solidFill>
              <a:schemeClr val="tx1"/>
            </a:solidFill>
          </a:endParaRPr>
        </a:p>
      </dsp:txBody>
      <dsp:txXfrm>
        <a:off x="2557440" y="1880109"/>
        <a:ext cx="1727670" cy="1699751"/>
      </dsp:txXfrm>
    </dsp:sp>
    <dsp:sp modelId="{6F63EE4F-E1C8-4853-858F-F3B430C110FA}">
      <dsp:nvSpPr>
        <dsp:cNvPr id="0" name=""/>
        <dsp:cNvSpPr/>
      </dsp:nvSpPr>
      <dsp:spPr>
        <a:xfrm rot="19440000">
          <a:off x="4483150" y="1497342"/>
          <a:ext cx="329333" cy="6830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700" kern="1200"/>
        </a:p>
      </dsp:txBody>
      <dsp:txXfrm>
        <a:off x="4492585" y="1662982"/>
        <a:ext cx="230533" cy="40980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904380-A97E-4A6E-A21A-15D40E81E4CB}">
      <dsp:nvSpPr>
        <dsp:cNvPr id="0" name=""/>
        <dsp:cNvSpPr/>
      </dsp:nvSpPr>
      <dsp:spPr>
        <a:xfrm>
          <a:off x="4568" y="1083157"/>
          <a:ext cx="5125104" cy="60295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CB92B8-16DC-4FAE-8A94-F278B9878D80}">
      <dsp:nvSpPr>
        <dsp:cNvPr id="0" name=""/>
        <dsp:cNvSpPr/>
      </dsp:nvSpPr>
      <dsp:spPr>
        <a:xfrm>
          <a:off x="4568" y="1309602"/>
          <a:ext cx="376508" cy="37650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E9595E-F755-4C8E-B7C6-F13D8B89385A}">
      <dsp:nvSpPr>
        <dsp:cNvPr id="0" name=""/>
        <dsp:cNvSpPr/>
      </dsp:nvSpPr>
      <dsp:spPr>
        <a:xfrm>
          <a:off x="4568" y="0"/>
          <a:ext cx="5125104" cy="1083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66040" rIns="99060" bIns="66040" numCol="1" spcCol="1270" anchor="ctr" anchorCtr="0">
          <a:noAutofit/>
        </a:bodyPr>
        <a:lstStyle/>
        <a:p>
          <a:pPr lvl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200" kern="1200" dirty="0" smtClean="0"/>
            <a:t>Nervios craneales</a:t>
          </a:r>
          <a:endParaRPr lang="es-ES" sz="5200" kern="1200" dirty="0"/>
        </a:p>
      </dsp:txBody>
      <dsp:txXfrm>
        <a:off x="4568" y="0"/>
        <a:ext cx="5125104" cy="1083157"/>
      </dsp:txXfrm>
    </dsp:sp>
    <dsp:sp modelId="{D0CB7EDB-1A71-42B6-BF2A-BF95E42EB195}">
      <dsp:nvSpPr>
        <dsp:cNvPr id="0" name=""/>
        <dsp:cNvSpPr/>
      </dsp:nvSpPr>
      <dsp:spPr>
        <a:xfrm>
          <a:off x="4568" y="2187233"/>
          <a:ext cx="376499" cy="3764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36502C-5FDC-4677-AD1C-F15BEFFCFA11}">
      <dsp:nvSpPr>
        <dsp:cNvPr id="0" name=""/>
        <dsp:cNvSpPr/>
      </dsp:nvSpPr>
      <dsp:spPr>
        <a:xfrm>
          <a:off x="363325" y="1936672"/>
          <a:ext cx="4766346" cy="877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12 pares</a:t>
          </a:r>
          <a:endParaRPr lang="es-ES" sz="2000" kern="1200" dirty="0"/>
        </a:p>
      </dsp:txBody>
      <dsp:txXfrm>
        <a:off x="363325" y="1936672"/>
        <a:ext cx="4766346" cy="877620"/>
      </dsp:txXfrm>
    </dsp:sp>
    <dsp:sp modelId="{4C06733D-F6C9-4853-945A-7586DD794DAD}">
      <dsp:nvSpPr>
        <dsp:cNvPr id="0" name=""/>
        <dsp:cNvSpPr/>
      </dsp:nvSpPr>
      <dsp:spPr>
        <a:xfrm>
          <a:off x="4568" y="3064854"/>
          <a:ext cx="376499" cy="3764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291073"/>
              <a:satOff val="-16786"/>
              <a:lumOff val="1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ADBBC2-F926-4F4E-960D-688617A5CD38}">
      <dsp:nvSpPr>
        <dsp:cNvPr id="0" name=""/>
        <dsp:cNvSpPr/>
      </dsp:nvSpPr>
      <dsp:spPr>
        <a:xfrm>
          <a:off x="363325" y="2814293"/>
          <a:ext cx="4766346" cy="877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Comunican al encéfalo con los órganos del cráneo </a:t>
          </a:r>
          <a:endParaRPr lang="es-ES" sz="2000" kern="1200" dirty="0"/>
        </a:p>
      </dsp:txBody>
      <dsp:txXfrm>
        <a:off x="363325" y="2814293"/>
        <a:ext cx="4766346" cy="877620"/>
      </dsp:txXfrm>
    </dsp:sp>
    <dsp:sp modelId="{7F5499E1-7674-4161-BA8C-3A41A17E39DA}">
      <dsp:nvSpPr>
        <dsp:cNvPr id="0" name=""/>
        <dsp:cNvSpPr/>
      </dsp:nvSpPr>
      <dsp:spPr>
        <a:xfrm>
          <a:off x="4568" y="3942474"/>
          <a:ext cx="376499" cy="3764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582145"/>
              <a:satOff val="-33571"/>
              <a:lumOff val="34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7D9841-3043-4ACC-B177-63C5DE31EBDD}">
      <dsp:nvSpPr>
        <dsp:cNvPr id="0" name=""/>
        <dsp:cNvSpPr/>
      </dsp:nvSpPr>
      <dsp:spPr>
        <a:xfrm>
          <a:off x="363325" y="3691914"/>
          <a:ext cx="4766346" cy="877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 dirty="0" smtClean="0"/>
        </a:p>
      </dsp:txBody>
      <dsp:txXfrm>
        <a:off x="363325" y="3691914"/>
        <a:ext cx="4766346" cy="877620"/>
      </dsp:txXfrm>
    </dsp:sp>
    <dsp:sp modelId="{57E3950F-6365-438D-9B98-208905E55E0C}">
      <dsp:nvSpPr>
        <dsp:cNvPr id="0" name=""/>
        <dsp:cNvSpPr/>
      </dsp:nvSpPr>
      <dsp:spPr>
        <a:xfrm>
          <a:off x="5385927" y="1083157"/>
          <a:ext cx="5125104" cy="602953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485B77-2323-4931-85DC-56ACAA74952D}">
      <dsp:nvSpPr>
        <dsp:cNvPr id="0" name=""/>
        <dsp:cNvSpPr/>
      </dsp:nvSpPr>
      <dsp:spPr>
        <a:xfrm>
          <a:off x="5385927" y="1309602"/>
          <a:ext cx="376508" cy="37650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CA5554-B79F-4319-A32C-9FD239BB1126}">
      <dsp:nvSpPr>
        <dsp:cNvPr id="0" name=""/>
        <dsp:cNvSpPr/>
      </dsp:nvSpPr>
      <dsp:spPr>
        <a:xfrm>
          <a:off x="5385927" y="0"/>
          <a:ext cx="5125104" cy="1083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66040" rIns="99060" bIns="66040" numCol="1" spcCol="1270" anchor="ctr" anchorCtr="0">
          <a:noAutofit/>
        </a:bodyPr>
        <a:lstStyle/>
        <a:p>
          <a:pPr lvl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5200" kern="1200" dirty="0" smtClean="0"/>
            <a:t>Nervios raquídeos</a:t>
          </a:r>
          <a:endParaRPr lang="es-ES" sz="5200" kern="1200" dirty="0"/>
        </a:p>
      </dsp:txBody>
      <dsp:txXfrm>
        <a:off x="5385927" y="0"/>
        <a:ext cx="5125104" cy="1083157"/>
      </dsp:txXfrm>
    </dsp:sp>
    <dsp:sp modelId="{F3FE1C81-B5C8-463C-A614-7C6A4391B218}">
      <dsp:nvSpPr>
        <dsp:cNvPr id="0" name=""/>
        <dsp:cNvSpPr/>
      </dsp:nvSpPr>
      <dsp:spPr>
        <a:xfrm>
          <a:off x="5385927" y="2187233"/>
          <a:ext cx="376499" cy="3764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873218"/>
              <a:satOff val="-50357"/>
              <a:lumOff val="5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F4247F-212F-4D1D-834B-D4CA77B24401}">
      <dsp:nvSpPr>
        <dsp:cNvPr id="0" name=""/>
        <dsp:cNvSpPr/>
      </dsp:nvSpPr>
      <dsp:spPr>
        <a:xfrm>
          <a:off x="5744684" y="1936672"/>
          <a:ext cx="4766346" cy="877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31 pares</a:t>
          </a:r>
          <a:endParaRPr lang="es-ES" sz="2000" kern="1200" dirty="0"/>
        </a:p>
      </dsp:txBody>
      <dsp:txXfrm>
        <a:off x="5744684" y="1936672"/>
        <a:ext cx="4766346" cy="877620"/>
      </dsp:txXfrm>
    </dsp:sp>
    <dsp:sp modelId="{85A64CD4-A35A-47DA-8B38-FF5D3290DA03}">
      <dsp:nvSpPr>
        <dsp:cNvPr id="0" name=""/>
        <dsp:cNvSpPr/>
      </dsp:nvSpPr>
      <dsp:spPr>
        <a:xfrm>
          <a:off x="5385927" y="3064854"/>
          <a:ext cx="376499" cy="3764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164290"/>
              <a:satOff val="-67142"/>
              <a:lumOff val="6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537AB6-2067-436C-928A-233A0CBA7AE4}">
      <dsp:nvSpPr>
        <dsp:cNvPr id="0" name=""/>
        <dsp:cNvSpPr/>
      </dsp:nvSpPr>
      <dsp:spPr>
        <a:xfrm>
          <a:off x="5744684" y="2814293"/>
          <a:ext cx="4766346" cy="877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Comunican la médula con el resto del cuerpo</a:t>
          </a:r>
          <a:endParaRPr lang="es-ES" sz="2000" kern="1200" dirty="0"/>
        </a:p>
      </dsp:txBody>
      <dsp:txXfrm>
        <a:off x="5744684" y="2814293"/>
        <a:ext cx="4766346" cy="877620"/>
      </dsp:txXfrm>
    </dsp:sp>
    <dsp:sp modelId="{49E03BE3-972F-4E3B-BDF7-B7CAD0B5035B}">
      <dsp:nvSpPr>
        <dsp:cNvPr id="0" name=""/>
        <dsp:cNvSpPr/>
      </dsp:nvSpPr>
      <dsp:spPr>
        <a:xfrm>
          <a:off x="5398284" y="4340356"/>
          <a:ext cx="376499" cy="37649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8A1650-69DD-4B40-BC4C-ADA0268BFB44}">
      <dsp:nvSpPr>
        <dsp:cNvPr id="0" name=""/>
        <dsp:cNvSpPr/>
      </dsp:nvSpPr>
      <dsp:spPr>
        <a:xfrm>
          <a:off x="5744684" y="3691914"/>
          <a:ext cx="4766346" cy="21429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Se unen a la médula a través de raíces, por delante y detrás. Los nervios que se unen hacia delante tienen la función sensitiva y los posteriores la motora</a:t>
          </a:r>
          <a:endParaRPr lang="es-ES" sz="2000" kern="1200" dirty="0"/>
        </a:p>
      </dsp:txBody>
      <dsp:txXfrm>
        <a:off x="5744684" y="3691914"/>
        <a:ext cx="4766346" cy="21429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E1181-796E-489B-AE06-2EF536FAC7CF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181AA-8959-4B1F-9E5B-8C150AAEEC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44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E1181-796E-489B-AE06-2EF536FAC7CF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181AA-8959-4B1F-9E5B-8C150AAEEC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83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E1181-796E-489B-AE06-2EF536FAC7CF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181AA-8959-4B1F-9E5B-8C150AAEEC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403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E1181-796E-489B-AE06-2EF536FAC7CF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181AA-8959-4B1F-9E5B-8C150AAEEC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54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E1181-796E-489B-AE06-2EF536FAC7CF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181AA-8959-4B1F-9E5B-8C150AAEEC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58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E1181-796E-489B-AE06-2EF536FAC7CF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181AA-8959-4B1F-9E5B-8C150AAEEC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9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E1181-796E-489B-AE06-2EF536FAC7CF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181AA-8959-4B1F-9E5B-8C150AAEEC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10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E1181-796E-489B-AE06-2EF536FAC7CF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181AA-8959-4B1F-9E5B-8C150AAEEC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55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E1181-796E-489B-AE06-2EF536FAC7CF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181AA-8959-4B1F-9E5B-8C150AAEEC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65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E1181-796E-489B-AE06-2EF536FAC7CF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181AA-8959-4B1F-9E5B-8C150AAEEC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44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E1181-796E-489B-AE06-2EF536FAC7CF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181AA-8959-4B1F-9E5B-8C150AAEEC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90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E1181-796E-489B-AE06-2EF536FAC7CF}" type="datetimeFigureOut">
              <a:rPr lang="en-US" smtClean="0"/>
              <a:t>10/11/2018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181AA-8959-4B1F-9E5B-8C150AAEEC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88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65" y="1954229"/>
            <a:ext cx="3587750" cy="45606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03" y="1954229"/>
            <a:ext cx="4317271" cy="4560699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2641218" y="783693"/>
            <a:ext cx="57697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SISTEMA NERVIOSO</a:t>
            </a:r>
            <a:endParaRPr lang="es-E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44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adroTexto 14"/>
          <p:cNvSpPr txBox="1"/>
          <p:nvPr/>
        </p:nvSpPr>
        <p:spPr>
          <a:xfrm>
            <a:off x="849086" y="248194"/>
            <a:ext cx="4349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POTENCIAL DE ACCIÓN: VIDEO</a:t>
            </a:r>
            <a:endParaRPr lang="en-U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5" y="617526"/>
            <a:ext cx="10175966" cy="603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01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Sinapsis eléctrica: 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4" y="1577431"/>
            <a:ext cx="4650784" cy="4351338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26" y="155218"/>
            <a:ext cx="5196840" cy="396122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295218" y="4355010"/>
            <a:ext cx="66834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 sinapsis ocurre a través del paso de iones de una célula a la otra, mediante uniones GAP o de Hendidura.</a:t>
            </a:r>
          </a:p>
          <a:p>
            <a:r>
              <a:rPr lang="es-A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Los iones pueden moverse del citoplasma de una neurona a la siguiente, transmitiendo directamente el potencial de acción.</a:t>
            </a:r>
          </a:p>
          <a:p>
            <a:endParaRPr lang="es-A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A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 nuestro cuerpo, la podemos encontrar en la retina.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629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9377" y="195308"/>
            <a:ext cx="4125685" cy="919979"/>
          </a:xfrm>
        </p:spPr>
        <p:txBody>
          <a:bodyPr/>
          <a:lstStyle/>
          <a:p>
            <a:r>
              <a:rPr lang="es-AR" dirty="0" smtClean="0"/>
              <a:t>Sinapsis Química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277" y="195308"/>
            <a:ext cx="6132121" cy="6401435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" y="1390242"/>
            <a:ext cx="5715000" cy="28575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293223" y="508145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459377" y="4646141"/>
            <a:ext cx="5175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/>
              <a:t>Se produce en neuronas que están alejadas entre sí y se requiere de la presencia de sustancias químicas, llamados Neurotransmisores.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7653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523022959"/>
              </p:ext>
            </p:extLst>
          </p:nvPr>
        </p:nvGraphicFramePr>
        <p:xfrm>
          <a:off x="240270" y="299536"/>
          <a:ext cx="11951730" cy="6434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858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Neurotransmisores: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445741"/>
            <a:ext cx="10515600" cy="4731222"/>
          </a:xfrm>
        </p:spPr>
        <p:txBody>
          <a:bodyPr>
            <a:normAutofit/>
          </a:bodyPr>
          <a:lstStyle/>
          <a:p>
            <a:r>
              <a:rPr lang="es-AR" dirty="0" smtClean="0"/>
              <a:t>Muchas sustancias químicas funcionan como neurotransmisores con distintos efectos que dependen del receptor al que el transmisor se una. </a:t>
            </a:r>
          </a:p>
          <a:p>
            <a:r>
              <a:rPr lang="es-AR" dirty="0" smtClean="0"/>
              <a:t>Son moléculas que actúan rápido con efectos breves y sobre una pequeña zona de la membrana de la neurona y generan directa o indirectamente cambios en la excitabilidad de la neurona postsinaptica. </a:t>
            </a:r>
          </a:p>
          <a:p>
            <a:r>
              <a:rPr lang="es-AR" dirty="0" smtClean="0"/>
              <a:t>De acuerdo con la función que llevan a cabo, se clasifican en: </a:t>
            </a:r>
          </a:p>
          <a:p>
            <a:pPr marL="0" indent="0">
              <a:buNone/>
            </a:pPr>
            <a:r>
              <a:rPr lang="es-AR" dirty="0" smtClean="0"/>
              <a:t>Excitatorio: Actúan propagando las señales entre neuronas.</a:t>
            </a:r>
          </a:p>
          <a:p>
            <a:pPr marL="0" indent="0">
              <a:buNone/>
            </a:pPr>
            <a:r>
              <a:rPr lang="es-AR" dirty="0" smtClean="0"/>
              <a:t>Inhibitorios: Evitan que se transmitan las señales.</a:t>
            </a:r>
          </a:p>
        </p:txBody>
      </p:sp>
    </p:spTree>
    <p:extLst>
      <p:ext uri="{BB962C8B-B14F-4D97-AF65-F5344CB8AC3E}">
        <p14:creationId xmlns:p14="http://schemas.microsoft.com/office/powerpoint/2010/main" val="4097700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Marcador de contenido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4530017"/>
              </p:ext>
            </p:extLst>
          </p:nvPr>
        </p:nvGraphicFramePr>
        <p:xfrm>
          <a:off x="-1" y="0"/>
          <a:ext cx="12030891" cy="6701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7007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6850" y="3097277"/>
            <a:ext cx="389273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 smtClean="0"/>
              <a:t>Dopamina: </a:t>
            </a:r>
            <a:r>
              <a:rPr lang="es-MX" sz="2000" dirty="0" smtClean="0"/>
              <a:t>Regula comportamiento</a:t>
            </a:r>
            <a:r>
              <a:rPr lang="es-MX" sz="2000" dirty="0"/>
              <a:t>, cognición, actividad motora, la motivación, producción de leche, sueño, humor, </a:t>
            </a:r>
            <a:r>
              <a:rPr lang="es-MX" sz="2000" dirty="0" smtClean="0"/>
              <a:t>atención </a:t>
            </a:r>
            <a:r>
              <a:rPr lang="es-MX" sz="2000" dirty="0"/>
              <a:t>y </a:t>
            </a:r>
            <a:r>
              <a:rPr lang="es-MX" sz="2000" dirty="0" smtClean="0"/>
              <a:t>apetito</a:t>
            </a:r>
            <a:r>
              <a:rPr lang="es-MX" sz="2000" dirty="0"/>
              <a:t>.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6850" y="2295549"/>
            <a:ext cx="30507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Endorfina</a:t>
            </a:r>
            <a:r>
              <a:rPr lang="es-MX" sz="2000" dirty="0" smtClean="0"/>
              <a:t>:</a:t>
            </a:r>
          </a:p>
          <a:p>
            <a:r>
              <a:rPr lang="es-MX" sz="2000" dirty="0" smtClean="0"/>
              <a:t> </a:t>
            </a:r>
            <a:r>
              <a:rPr lang="es-MX" sz="2000" dirty="0"/>
              <a:t>Actúa bloqueando el dolor.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583584" y="2207256"/>
            <a:ext cx="34034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/>
              <a:t>Noradrenalina</a:t>
            </a:r>
            <a:r>
              <a:rPr lang="es-MX" sz="2000" b="1" dirty="0" smtClean="0"/>
              <a:t>: </a:t>
            </a:r>
            <a:r>
              <a:rPr lang="es-MX" sz="2000" dirty="0" smtClean="0"/>
              <a:t>Se </a:t>
            </a:r>
            <a:r>
              <a:rPr lang="es-MX" sz="2000" dirty="0"/>
              <a:t>relaciona con los estados emocionales. Inhibe la acción de la adrenalina.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583583" y="3790564"/>
            <a:ext cx="34034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b="1" dirty="0"/>
              <a:t>Adrenalina:</a:t>
            </a:r>
            <a:r>
              <a:rPr lang="es-MX" sz="2000" dirty="0"/>
              <a:t> </a:t>
            </a:r>
            <a:r>
              <a:rPr lang="es-MX" sz="2000" dirty="0" smtClean="0"/>
              <a:t>Interviene </a:t>
            </a:r>
            <a:r>
              <a:rPr lang="es-MX" sz="2000" dirty="0"/>
              <a:t>en los estados de alerta.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8610994" y="2207256"/>
            <a:ext cx="30410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b="1" dirty="0" smtClean="0"/>
              <a:t>Glutamato</a:t>
            </a:r>
            <a:r>
              <a:rPr lang="es-MX" sz="2000" dirty="0" smtClean="0"/>
              <a:t>: Se </a:t>
            </a:r>
            <a:r>
              <a:rPr lang="es-MX" sz="2000" dirty="0"/>
              <a:t>relaciona con el insomnio.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4583583" y="4949140"/>
            <a:ext cx="37786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2000" b="1" dirty="0" smtClean="0"/>
              <a:t>Acetilcolina:</a:t>
            </a:r>
            <a:r>
              <a:rPr lang="es-MX" sz="2000" dirty="0" smtClean="0"/>
              <a:t> Influye </a:t>
            </a:r>
            <a:r>
              <a:rPr lang="es-MX" sz="2000" dirty="0"/>
              <a:t>en la memoria y en los músculos motores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3090135" y="58003"/>
            <a:ext cx="5203153" cy="73080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 smtClean="0"/>
              <a:t>CLASIFICACIÓN DE LOS NEUROTRANSMISORES</a:t>
            </a:r>
          </a:p>
          <a:p>
            <a:pPr algn="ctr"/>
            <a:r>
              <a:rPr lang="es-AR" dirty="0" smtClean="0"/>
              <a:t>SEGÚN SU FUNCIÓN:</a:t>
            </a:r>
            <a:endParaRPr lang="en-US" dirty="0"/>
          </a:p>
        </p:txBody>
      </p:sp>
      <p:sp>
        <p:nvSpPr>
          <p:cNvPr id="11" name="Rectángulo redondeado 10"/>
          <p:cNvSpPr/>
          <p:nvPr/>
        </p:nvSpPr>
        <p:spPr>
          <a:xfrm>
            <a:off x="235132" y="1080515"/>
            <a:ext cx="2463118" cy="7837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 smtClean="0"/>
              <a:t>MAYORMENTE</a:t>
            </a:r>
          </a:p>
          <a:p>
            <a:pPr algn="ctr"/>
            <a:r>
              <a:rPr lang="es-AR" dirty="0" smtClean="0"/>
              <a:t>INHIBITORIA</a:t>
            </a:r>
            <a:endParaRPr lang="en-US" dirty="0"/>
          </a:p>
        </p:txBody>
      </p:sp>
      <p:sp>
        <p:nvSpPr>
          <p:cNvPr id="14" name="Rectángulo redondeado 13"/>
          <p:cNvSpPr/>
          <p:nvPr/>
        </p:nvSpPr>
        <p:spPr>
          <a:xfrm>
            <a:off x="4271554" y="1080515"/>
            <a:ext cx="2768766" cy="7837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 smtClean="0"/>
              <a:t>EXCITATORIA E INHIBITORIA</a:t>
            </a:r>
            <a:endParaRPr lang="en-US" dirty="0"/>
          </a:p>
        </p:txBody>
      </p:sp>
      <p:sp>
        <p:nvSpPr>
          <p:cNvPr id="15" name="Rectángulo redondeado 14"/>
          <p:cNvSpPr/>
          <p:nvPr/>
        </p:nvSpPr>
        <p:spPr>
          <a:xfrm>
            <a:off x="8610994" y="1080515"/>
            <a:ext cx="2756263" cy="7837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 smtClean="0"/>
              <a:t>MAYORMENTE EXCITATORIA</a:t>
            </a:r>
            <a:endParaRPr lang="en-US" dirty="0"/>
          </a:p>
        </p:txBody>
      </p:sp>
      <p:sp>
        <p:nvSpPr>
          <p:cNvPr id="16" name="Marcador de contenido 15"/>
          <p:cNvSpPr>
            <a:spLocks noGrp="1"/>
          </p:cNvSpPr>
          <p:nvPr>
            <p:ph idx="1"/>
          </p:nvPr>
        </p:nvSpPr>
        <p:spPr>
          <a:xfrm>
            <a:off x="66850" y="4899717"/>
            <a:ext cx="3682190" cy="1766956"/>
          </a:xfrm>
        </p:spPr>
        <p:txBody>
          <a:bodyPr>
            <a:normAutofit/>
          </a:bodyPr>
          <a:lstStyle/>
          <a:p>
            <a:r>
              <a:rPr lang="es-AR" sz="2200" b="1" dirty="0" smtClean="0"/>
              <a:t>Serotonina: </a:t>
            </a:r>
            <a:r>
              <a:rPr lang="es-AR" sz="2200" dirty="0" smtClean="0"/>
              <a:t>Regula el ánimo, la temperatura corporal, reduce los niveles de agresividad, regula los niveles del sueño.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7" name="Flecha abajo 16"/>
          <p:cNvSpPr/>
          <p:nvPr/>
        </p:nvSpPr>
        <p:spPr>
          <a:xfrm rot="3822497">
            <a:off x="2515616" y="457286"/>
            <a:ext cx="422689" cy="66250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echa abajo 17"/>
          <p:cNvSpPr/>
          <p:nvPr/>
        </p:nvSpPr>
        <p:spPr>
          <a:xfrm>
            <a:off x="5426694" y="794302"/>
            <a:ext cx="391886" cy="45951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echa abajo 18"/>
          <p:cNvSpPr/>
          <p:nvPr/>
        </p:nvSpPr>
        <p:spPr>
          <a:xfrm rot="17951242">
            <a:off x="8469178" y="434668"/>
            <a:ext cx="440831" cy="71166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5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 animBg="1"/>
      <p:bldP spid="11" grpId="0" animBg="1"/>
      <p:bldP spid="14" grpId="0" animBg="1"/>
      <p:bldP spid="15" grpId="0" animBg="1"/>
      <p:bldP spid="16" grpId="0" build="p"/>
      <p:bldP spid="17" grpId="0" animBg="1"/>
      <p:bldP spid="18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629" y="1945793"/>
            <a:ext cx="3941805" cy="111210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sz="2400" b="1" dirty="0" smtClean="0"/>
              <a:t>SISTEMA NERVIOSO CENTRAL</a:t>
            </a:r>
            <a:endParaRPr lang="en-US" sz="2400" b="1" dirty="0"/>
          </a:p>
        </p:txBody>
      </p:sp>
      <p:sp>
        <p:nvSpPr>
          <p:cNvPr id="6" name="Rectángulo redondeado 5"/>
          <p:cNvSpPr/>
          <p:nvPr/>
        </p:nvSpPr>
        <p:spPr>
          <a:xfrm>
            <a:off x="5177481" y="197708"/>
            <a:ext cx="5820033" cy="93911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sz="3600" dirty="0" smtClean="0"/>
              <a:t>Encéfalo</a:t>
            </a:r>
            <a:endParaRPr lang="en-US" sz="3600" dirty="0"/>
          </a:p>
        </p:txBody>
      </p:sp>
      <p:sp>
        <p:nvSpPr>
          <p:cNvPr id="7" name="Rectángulo redondeado 6"/>
          <p:cNvSpPr/>
          <p:nvPr/>
        </p:nvSpPr>
        <p:spPr>
          <a:xfrm>
            <a:off x="5177479" y="3707358"/>
            <a:ext cx="5820034" cy="113682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sz="3200" dirty="0" smtClean="0"/>
              <a:t>Médula espinal</a:t>
            </a:r>
            <a:endParaRPr lang="en-US" sz="3200" dirty="0"/>
          </a:p>
        </p:txBody>
      </p:sp>
      <p:sp>
        <p:nvSpPr>
          <p:cNvPr id="8" name="CuadroTexto 7"/>
          <p:cNvSpPr txBox="1"/>
          <p:nvPr/>
        </p:nvSpPr>
        <p:spPr>
          <a:xfrm>
            <a:off x="5733535" y="1706028"/>
            <a:ext cx="5078627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2400" dirty="0" smtClean="0"/>
              <a:t>Cerebro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2400" dirty="0" smtClean="0"/>
              <a:t>Cerebelo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AR" sz="2400" dirty="0" smtClean="0"/>
              <a:t>Tronco o tallo encefálico</a:t>
            </a:r>
            <a:endParaRPr lang="en-US" sz="2400" dirty="0"/>
          </a:p>
        </p:txBody>
      </p:sp>
      <p:sp>
        <p:nvSpPr>
          <p:cNvPr id="9" name="Flecha abajo 8"/>
          <p:cNvSpPr/>
          <p:nvPr/>
        </p:nvSpPr>
        <p:spPr>
          <a:xfrm>
            <a:off x="7800202" y="1136822"/>
            <a:ext cx="574589" cy="569206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echa arriba 9"/>
          <p:cNvSpPr/>
          <p:nvPr/>
        </p:nvSpPr>
        <p:spPr>
          <a:xfrm rot="3408095">
            <a:off x="4212110" y="1162475"/>
            <a:ext cx="729048" cy="1038763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echa arriba 10"/>
          <p:cNvSpPr/>
          <p:nvPr/>
        </p:nvSpPr>
        <p:spPr>
          <a:xfrm rot="7269430">
            <a:off x="4116979" y="2716305"/>
            <a:ext cx="813268" cy="1114424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6" y="77842"/>
            <a:ext cx="3403904" cy="1806168"/>
          </a:xfrm>
          <a:prstGeom prst="rect">
            <a:avLst/>
          </a:prstGeom>
        </p:spPr>
      </p:pic>
      <p:pic>
        <p:nvPicPr>
          <p:cNvPr id="13" name="Imagen 12" descr="Órganos animales. Sistema nervioso central. Atlas de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62" y="3403096"/>
            <a:ext cx="2218984" cy="31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33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4" y="172431"/>
            <a:ext cx="3265058" cy="18226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970" y="172431"/>
            <a:ext cx="5732174" cy="643491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3316"/>
            <a:ext cx="2450910" cy="1325563"/>
          </a:xfrm>
        </p:spPr>
        <p:txBody>
          <a:bodyPr/>
          <a:lstStyle/>
          <a:p>
            <a:r>
              <a:rPr lang="es-AR" dirty="0" smtClean="0"/>
              <a:t>Cerebro: 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4" y="2652656"/>
            <a:ext cx="3287805" cy="3521503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1533" y="3193576"/>
            <a:ext cx="4330467" cy="3193236"/>
          </a:xfrm>
          <a:prstGeom prst="rect">
            <a:avLst/>
          </a:prstGeom>
        </p:spPr>
      </p:pic>
      <p:sp>
        <p:nvSpPr>
          <p:cNvPr id="8" name="Llamada ovalada 7"/>
          <p:cNvSpPr/>
          <p:nvPr/>
        </p:nvSpPr>
        <p:spPr>
          <a:xfrm>
            <a:off x="1364776" y="13316"/>
            <a:ext cx="3220872" cy="2388690"/>
          </a:xfrm>
          <a:prstGeom prst="wedgeEllipse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divide en dos hemisferios: el derecho y el izquierdo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lamada ovalada 8"/>
          <p:cNvSpPr/>
          <p:nvPr/>
        </p:nvSpPr>
        <p:spPr>
          <a:xfrm>
            <a:off x="7341326" y="1207661"/>
            <a:ext cx="3631474" cy="2724259"/>
          </a:xfrm>
          <a:prstGeom prst="wedgeEllipse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sz="2400" dirty="0" smtClean="0">
                <a:solidFill>
                  <a:schemeClr val="tx1"/>
                </a:solidFill>
              </a:rPr>
              <a:t>A su vez, los hemisferios se dividen en lóbulos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69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40941" cy="2377440"/>
          </a:xfrm>
          <a:prstGeom prst="rect">
            <a:avLst/>
          </a:prstGeom>
        </p:spPr>
      </p:pic>
      <p:pic>
        <p:nvPicPr>
          <p:cNvPr id="7" name="Imagen 6" descr="Clipart - Abstract Brain Line Art Prismatic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877" y="4542618"/>
            <a:ext cx="1943784" cy="2070514"/>
          </a:xfrm>
          <a:prstGeom prst="rect">
            <a:avLst/>
          </a:prstGeom>
        </p:spPr>
      </p:pic>
      <p:pic>
        <p:nvPicPr>
          <p:cNvPr id="8" name="Imagen 7" descr="Planeta Escolar: Planificando Estrategias para desarrollar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941" y="109182"/>
            <a:ext cx="8088571" cy="650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34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33400" y="584200"/>
            <a:ext cx="11010900" cy="3878263"/>
          </a:xfrm>
        </p:spPr>
        <p:txBody>
          <a:bodyPr/>
          <a:lstStyle/>
          <a:p>
            <a:r>
              <a:rPr lang="es-AR" dirty="0" smtClean="0"/>
              <a:t>Los sistemas están formados por diversos órganos, tejidos y tipos de células. </a:t>
            </a:r>
          </a:p>
          <a:p>
            <a:r>
              <a:rPr lang="es-AR" dirty="0" smtClean="0"/>
              <a:t>Nuestro organismo puede captar información del medio externo e interno del cuerpo, que se procesa por el sistema nervioso y se utiliza para elaborar las órdenes que gobiernan su funcionamiento.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916" y="1228513"/>
            <a:ext cx="3698782" cy="484573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032" y="1228513"/>
            <a:ext cx="5078887" cy="267496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325" y="3859061"/>
            <a:ext cx="4964591" cy="27637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46" y="1467150"/>
            <a:ext cx="2880926" cy="460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1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0" y="4026489"/>
            <a:ext cx="3333750" cy="26193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51" y="204716"/>
            <a:ext cx="9062114" cy="665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527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0502" y="209811"/>
            <a:ext cx="3016156" cy="822230"/>
          </a:xfrm>
        </p:spPr>
        <p:txBody>
          <a:bodyPr>
            <a:normAutofit/>
          </a:bodyPr>
          <a:lstStyle/>
          <a:p>
            <a:r>
              <a:rPr 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Cerebelo: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4" y="1241850"/>
            <a:ext cx="5232779" cy="3700178"/>
          </a:xfrm>
        </p:spPr>
      </p:pic>
      <p:sp>
        <p:nvSpPr>
          <p:cNvPr id="5" name="Rectángulo 4"/>
          <p:cNvSpPr/>
          <p:nvPr/>
        </p:nvSpPr>
        <p:spPr>
          <a:xfrm>
            <a:off x="87574" y="536165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Interviene controlando los músculos responsables del mantenimiento de la postura y el equilibrio corporal.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085" y="3091939"/>
            <a:ext cx="2924175" cy="318603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545" y="0"/>
            <a:ext cx="3062715" cy="309193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370" y="769368"/>
            <a:ext cx="3062715" cy="459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26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5272"/>
            <a:ext cx="3318325" cy="272272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03570" y="-3365"/>
            <a:ext cx="3938516" cy="892578"/>
          </a:xfrm>
        </p:spPr>
        <p:txBody>
          <a:bodyPr/>
          <a:lstStyle/>
          <a:p>
            <a:r>
              <a:rPr lang="es-AR" dirty="0" smtClean="0"/>
              <a:t>Tallo encefálico: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8" y="911158"/>
            <a:ext cx="2123364" cy="2895496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1592" y="789510"/>
            <a:ext cx="5799793" cy="382864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3505838" y="4618156"/>
            <a:ext cx="8293685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Es la mayor ruta de comunicación entre el cerebro anterior, la médula espinal y los nervios periféricos</a:t>
            </a: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controla varias funciones incluyendo </a:t>
            </a: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 respiración, </a:t>
            </a:r>
            <a:r>
              <a:rPr lang="es-MX" sz="2400" dirty="0">
                <a:latin typeface="Arial" panose="020B0604020202020204" pitchFamily="34" charset="0"/>
                <a:cs typeface="Arial" panose="020B0604020202020204" pitchFamily="34" charset="0"/>
              </a:rPr>
              <a:t>regulación del </a:t>
            </a:r>
            <a:r>
              <a:rPr lang="es-MX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ritmo cardíaco, la deglución, y el vómito.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385" y="3192930"/>
            <a:ext cx="3645651" cy="142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0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4913" y="0"/>
            <a:ext cx="3842982" cy="946707"/>
          </a:xfrm>
        </p:spPr>
        <p:txBody>
          <a:bodyPr/>
          <a:lstStyle/>
          <a:p>
            <a:r>
              <a:rPr lang="es-AR" dirty="0" smtClean="0"/>
              <a:t>Médula espinal: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89863" y="1555845"/>
            <a:ext cx="3288482" cy="499508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13" y="1444283"/>
            <a:ext cx="2901948" cy="541371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492" y="532263"/>
            <a:ext cx="4362265" cy="36188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8345" y="4053385"/>
            <a:ext cx="4479412" cy="2768849"/>
          </a:xfrm>
          <a:prstGeom prst="rect">
            <a:avLst/>
          </a:prstGeom>
        </p:spPr>
      </p:pic>
      <p:sp>
        <p:nvSpPr>
          <p:cNvPr id="8" name="Llamada ovalada 7"/>
          <p:cNvSpPr/>
          <p:nvPr/>
        </p:nvSpPr>
        <p:spPr>
          <a:xfrm rot="1371876">
            <a:off x="1423176" y="832513"/>
            <a:ext cx="3384645" cy="2347414"/>
          </a:xfrm>
          <a:prstGeom prst="wedgeEllipse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000" dirty="0" smtClean="0">
                <a:solidFill>
                  <a:schemeClr val="tx1"/>
                </a:solidFill>
              </a:rPr>
              <a:t>Se encuentra protegida por las meninges y la columna vertebral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4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6562" y="167417"/>
            <a:ext cx="6279292" cy="115475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AR" dirty="0" smtClean="0"/>
              <a:t/>
            </a:r>
            <a:br>
              <a:rPr lang="es-AR" dirty="0" smtClean="0"/>
            </a:br>
            <a:r>
              <a:rPr lang="es-AR" dirty="0" smtClean="0"/>
              <a:t>Sistema Nervioso Periférico</a:t>
            </a:r>
            <a:br>
              <a:rPr lang="es-AR" dirty="0" smtClean="0"/>
            </a:b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6562" y="1729945"/>
            <a:ext cx="5943600" cy="4447017"/>
          </a:xfrm>
        </p:spPr>
        <p:txBody>
          <a:bodyPr/>
          <a:lstStyle/>
          <a:p>
            <a:r>
              <a:rPr lang="es-AR" dirty="0" smtClean="0"/>
              <a:t>Función: Envía la información sensorial al SNC y luego las respuestas de éste al resto del cuerpo.</a:t>
            </a:r>
          </a:p>
          <a:p>
            <a:pPr marL="0" indent="0">
              <a:buNone/>
            </a:pPr>
            <a:endParaRPr lang="es-AR" dirty="0" smtClean="0"/>
          </a:p>
          <a:p>
            <a:r>
              <a:rPr lang="es-AR" dirty="0" smtClean="0"/>
              <a:t>Nervios: Craneales y raquídeos. </a:t>
            </a:r>
          </a:p>
          <a:p>
            <a:pPr marL="0" indent="0">
              <a:buNone/>
            </a:pPr>
            <a:endParaRPr lang="es-AR" dirty="0" smtClean="0"/>
          </a:p>
          <a:p>
            <a:r>
              <a:rPr lang="es-AR" dirty="0" smtClean="0"/>
              <a:t>Tiene dos subdivisiones: Autónomo y Somático.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594" y="365125"/>
            <a:ext cx="4300794" cy="62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6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0308285"/>
              </p:ext>
            </p:extLst>
          </p:nvPr>
        </p:nvGraphicFramePr>
        <p:xfrm>
          <a:off x="838200" y="284205"/>
          <a:ext cx="10515600" cy="5892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5638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85109" y="101202"/>
            <a:ext cx="7837714" cy="13255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AR" dirty="0" smtClean="0"/>
              <a:t>Sistema Nervioso Somático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 smtClean="0"/>
              <a:t>Controla los músculos de los movimientos voluntarios. 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823" y="1906916"/>
            <a:ext cx="2240899" cy="346259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7" y="3510863"/>
            <a:ext cx="3379059" cy="253429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962" y="3469674"/>
            <a:ext cx="3609719" cy="270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204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71181" y="156120"/>
            <a:ext cx="7049637" cy="132556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AR" dirty="0" smtClean="0"/>
              <a:t>Sistema Nervioso Autónomo: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 smtClean="0"/>
              <a:t>Controla los movimientos de los músculos lisos, que son involuntarios.</a:t>
            </a:r>
          </a:p>
          <a:p>
            <a:r>
              <a:rPr lang="es-AR" dirty="0" smtClean="0"/>
              <a:t>A su vez, tiene dos divisiones: SN Simpático y SN Parasimpático 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52" y="3274541"/>
            <a:ext cx="3869896" cy="290242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597" y="3244850"/>
            <a:ext cx="4797959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2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06" y="0"/>
            <a:ext cx="8235951" cy="6734432"/>
          </a:xfrm>
        </p:spPr>
      </p:pic>
      <p:sp>
        <p:nvSpPr>
          <p:cNvPr id="6" name="Pentágono 5"/>
          <p:cNvSpPr/>
          <p:nvPr/>
        </p:nvSpPr>
        <p:spPr>
          <a:xfrm>
            <a:off x="0" y="-1"/>
            <a:ext cx="2496064" cy="2631989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Devuelve al organismo su estado de reposo.</a:t>
            </a:r>
          </a:p>
          <a:p>
            <a:pPr algn="ctr"/>
            <a:r>
              <a:rPr lang="es-AR" dirty="0"/>
              <a:t>Actúa de manera antagónica al parasimpático.</a:t>
            </a:r>
            <a:endParaRPr lang="en-US" dirty="0"/>
          </a:p>
        </p:txBody>
      </p:sp>
      <p:sp>
        <p:nvSpPr>
          <p:cNvPr id="7" name="Pentágono 6"/>
          <p:cNvSpPr/>
          <p:nvPr/>
        </p:nvSpPr>
        <p:spPr>
          <a:xfrm flipH="1">
            <a:off x="9403492" y="0"/>
            <a:ext cx="2788508" cy="2631988"/>
          </a:xfrm>
          <a:prstGeom prst="homePlat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Prepara al organismo ante situaciones de estrés para luchar o huir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78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3805" y="36512"/>
            <a:ext cx="10935789" cy="661988"/>
          </a:xfrm>
        </p:spPr>
        <p:txBody>
          <a:bodyPr>
            <a:normAutofit/>
          </a:bodyPr>
          <a:lstStyle/>
          <a:p>
            <a:r>
              <a:rPr lang="es-A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Las tres funciones básicas del Sistema Nervioso: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815487860"/>
              </p:ext>
            </p:extLst>
          </p:nvPr>
        </p:nvGraphicFramePr>
        <p:xfrm>
          <a:off x="88900" y="698500"/>
          <a:ext cx="11785600" cy="6159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238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04900"/>
          </a:xfrm>
        </p:spPr>
        <p:txBody>
          <a:bodyPr>
            <a:normAutofit fontScale="90000"/>
          </a:bodyPr>
          <a:lstStyle/>
          <a:p>
            <a:r>
              <a:rPr lang="es-A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Sus células principales son: </a:t>
            </a:r>
            <a:r>
              <a:rPr lang="es-AR" sz="4000" dirty="0"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s-A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neuronas</a:t>
            </a:r>
            <a:r>
              <a:rPr lang="es-AR" dirty="0"/>
              <a:t/>
            </a:r>
            <a:br>
              <a:rPr lang="es-AR" dirty="0"/>
            </a:br>
            <a:endParaRPr lang="en-US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799357606"/>
              </p:ext>
            </p:extLst>
          </p:nvPr>
        </p:nvGraphicFramePr>
        <p:xfrm>
          <a:off x="444500" y="130629"/>
          <a:ext cx="11061700" cy="6727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555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7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2" name="Flecha izquierda 11"/>
          <p:cNvSpPr/>
          <p:nvPr/>
        </p:nvSpPr>
        <p:spPr>
          <a:xfrm rot="8835869">
            <a:off x="8129095" y="546115"/>
            <a:ext cx="817827" cy="481517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ángulo redondeado 12"/>
          <p:cNvSpPr/>
          <p:nvPr/>
        </p:nvSpPr>
        <p:spPr>
          <a:xfrm>
            <a:off x="8885676" y="127000"/>
            <a:ext cx="3073400" cy="20193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A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Dendritas: </a:t>
            </a:r>
            <a:r>
              <a:rPr lang="es-A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</a:t>
            </a:r>
            <a:r>
              <a:rPr lang="es-A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prolongaciones ramificadas del cuerpo celular. </a:t>
            </a:r>
            <a:r>
              <a:rPr lang="es-A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A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través de ellas, las neuronas reciben información de otras neuronas.</a:t>
            </a:r>
          </a:p>
        </p:txBody>
      </p:sp>
      <p:sp>
        <p:nvSpPr>
          <p:cNvPr id="14" name="Flecha izquierda 13"/>
          <p:cNvSpPr/>
          <p:nvPr/>
        </p:nvSpPr>
        <p:spPr>
          <a:xfrm rot="15985445">
            <a:off x="8540610" y="3990393"/>
            <a:ext cx="690133" cy="436006"/>
          </a:xfrm>
          <a:prstGeom prst="lef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redondeado 14"/>
          <p:cNvSpPr/>
          <p:nvPr/>
        </p:nvSpPr>
        <p:spPr>
          <a:xfrm>
            <a:off x="8063848" y="4566388"/>
            <a:ext cx="3895227" cy="21717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AR" sz="2000" b="1" dirty="0">
                <a:latin typeface="Arial" panose="020B0604020202020204" pitchFamily="34" charset="0"/>
                <a:cs typeface="Arial" panose="020B0604020202020204" pitchFamily="34" charset="0"/>
              </a:rPr>
              <a:t>Soma: </a:t>
            </a:r>
            <a:r>
              <a:rPr lang="es-AR" sz="2000" dirty="0">
                <a:latin typeface="Arial" panose="020B0604020202020204" pitchFamily="34" charset="0"/>
                <a:cs typeface="Arial" panose="020B0604020202020204" pitchFamily="34" charset="0"/>
              </a:rPr>
              <a:t>Interviene en la producción de sustancias necesarias para la célula y coordinación de sus funciones vitales. Los somas agrupados forman los ganglios nerviosos.</a:t>
            </a:r>
          </a:p>
        </p:txBody>
      </p:sp>
      <p:sp>
        <p:nvSpPr>
          <p:cNvPr id="16" name="Flecha izquierda 15"/>
          <p:cNvSpPr/>
          <p:nvPr/>
        </p:nvSpPr>
        <p:spPr>
          <a:xfrm rot="18010659">
            <a:off x="2883326" y="3435062"/>
            <a:ext cx="838200" cy="430485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redondeado 16"/>
          <p:cNvSpPr/>
          <p:nvPr/>
        </p:nvSpPr>
        <p:spPr>
          <a:xfrm>
            <a:off x="1177546" y="4070088"/>
            <a:ext cx="3670300" cy="2728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Axón: </a:t>
            </a:r>
            <a:r>
              <a:rPr lang="es-A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Ramificación extensa y larga. </a:t>
            </a:r>
            <a:r>
              <a:rPr lang="es-A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 ramificaciones </a:t>
            </a:r>
            <a:r>
              <a:rPr lang="es-A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sus terminaciones, a través de las cuales </a:t>
            </a:r>
            <a:r>
              <a:rPr lang="es-A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transmiten señales </a:t>
            </a:r>
            <a:r>
              <a:rPr lang="es-AR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una neurona a la siguiente, o hacia los músculos o glándulas. Los conjuntos de axones forman los nervios.</a:t>
            </a:r>
          </a:p>
        </p:txBody>
      </p:sp>
      <p:sp>
        <p:nvSpPr>
          <p:cNvPr id="18" name="Flecha izquierda 17"/>
          <p:cNvSpPr/>
          <p:nvPr/>
        </p:nvSpPr>
        <p:spPr>
          <a:xfrm rot="11893289">
            <a:off x="365655" y="5169756"/>
            <a:ext cx="800100" cy="381944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echa arriba 18"/>
          <p:cNvSpPr/>
          <p:nvPr/>
        </p:nvSpPr>
        <p:spPr>
          <a:xfrm>
            <a:off x="3356272" y="2146300"/>
            <a:ext cx="342900" cy="790401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redondeado 19"/>
          <p:cNvSpPr/>
          <p:nvPr/>
        </p:nvSpPr>
        <p:spPr>
          <a:xfrm>
            <a:off x="114300" y="127001"/>
            <a:ext cx="6477000" cy="20193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AR" b="1" dirty="0">
                <a:latin typeface="Arial" panose="020B0604020202020204" pitchFamily="34" charset="0"/>
                <a:cs typeface="Arial" panose="020B0604020202020204" pitchFamily="34" charset="0"/>
              </a:rPr>
              <a:t>Mielina:</a:t>
            </a: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 Algunos axones están recubiertos por esta sustancia </a:t>
            </a:r>
            <a:r>
              <a:rPr 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formada </a:t>
            </a: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en su mayor parte por </a:t>
            </a:r>
            <a:r>
              <a:rPr 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lípidos. Es </a:t>
            </a: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un buen aislante que mejora la velocidad de propagación de los impulsos nerviosos</a:t>
            </a:r>
            <a:r>
              <a:rPr 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AR" dirty="0">
                <a:latin typeface="Arial" panose="020B0604020202020204" pitchFamily="34" charset="0"/>
                <a:cs typeface="Arial" panose="020B0604020202020204" pitchFamily="34" charset="0"/>
              </a:rPr>
              <a:t>vaina de mielina no recubre totalmente el axón, las zonas descubiertas se llaman nódulos de Ranvier.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lecha abajo 1"/>
          <p:cNvSpPr/>
          <p:nvPr/>
        </p:nvSpPr>
        <p:spPr>
          <a:xfrm rot="5400000">
            <a:off x="7560164" y="5331376"/>
            <a:ext cx="350157" cy="65720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ángulo redondeado 2"/>
          <p:cNvSpPr/>
          <p:nvPr/>
        </p:nvSpPr>
        <p:spPr>
          <a:xfrm>
            <a:off x="4939109" y="4120803"/>
            <a:ext cx="2558792" cy="26090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AR" b="1" dirty="0" smtClean="0">
                <a:latin typeface="Arial" panose="020B0604020202020204" pitchFamily="34" charset="0"/>
                <a:cs typeface="Arial" panose="020B0604020202020204" pitchFamily="34" charset="0"/>
              </a:rPr>
              <a:t>Sustancia de Nissl</a:t>
            </a:r>
            <a:r>
              <a:rPr lang="en-US" dirty="0" smtClean="0"/>
              <a:t>: </a:t>
            </a:r>
            <a:r>
              <a:rPr lang="es-MX" dirty="0" smtClean="0"/>
              <a:t>se </a:t>
            </a:r>
            <a:r>
              <a:rPr lang="es-MX" dirty="0"/>
              <a:t>consideran cúmulos </a:t>
            </a:r>
            <a:r>
              <a:rPr lang="es-MX" dirty="0" smtClean="0"/>
              <a:t>de RER. Tienen </a:t>
            </a:r>
            <a:r>
              <a:rPr lang="es-MX" dirty="0"/>
              <a:t>como función la </a:t>
            </a:r>
            <a:r>
              <a:rPr lang="es-MX" dirty="0" smtClean="0"/>
              <a:t>síntesis </a:t>
            </a:r>
            <a:r>
              <a:rPr lang="es-MX" dirty="0"/>
              <a:t>de proteínas</a:t>
            </a:r>
            <a:r>
              <a:rPr lang="es-MX" dirty="0" smtClean="0"/>
              <a:t>. Se encuentran en el soma o núcleo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s-AR" dirty="0" smtClean="0"/>
          </a:p>
        </p:txBody>
      </p:sp>
    </p:spTree>
    <p:extLst>
      <p:ext uri="{BB962C8B-B14F-4D97-AF65-F5344CB8AC3E}">
        <p14:creationId xmlns:p14="http://schemas.microsoft.com/office/powerpoint/2010/main" val="344816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56120"/>
            <a:ext cx="12192000" cy="784406"/>
          </a:xfrm>
        </p:spPr>
        <p:txBody>
          <a:bodyPr/>
          <a:lstStyle/>
          <a:p>
            <a:r>
              <a:rPr lang="es-AR" dirty="0" smtClean="0"/>
              <a:t>Existen distintos tipos de neuronas según su función:</a:t>
            </a:r>
            <a:endParaRPr lang="en-US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8767736"/>
              </p:ext>
            </p:extLst>
          </p:nvPr>
        </p:nvGraphicFramePr>
        <p:xfrm>
          <a:off x="304800" y="156120"/>
          <a:ext cx="11887200" cy="65875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1441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6700" y="228600"/>
            <a:ext cx="4086497" cy="1144589"/>
          </a:xfrm>
        </p:spPr>
        <p:txBody>
          <a:bodyPr>
            <a:normAutofit/>
          </a:bodyPr>
          <a:lstStyle/>
          <a:p>
            <a:r>
              <a:rPr lang="es-A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Células Gliales: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05180" y="1609362"/>
            <a:ext cx="9476740" cy="402907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Forman parte de un sistema de soporte y son esenciales para el adecuado funcionamiento del tejido del sistema nervioso. A diferencia de las neuronas, las células gliales no tienen axones, </a:t>
            </a:r>
            <a:r>
              <a:rPr 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dendritas, </a:t>
            </a:r>
            <a:r>
              <a:rPr 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ni conductos nerviosos. Las células gliales son más pequeñas que las neuronas y más numerosas.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32" y="554127"/>
            <a:ext cx="10868296" cy="572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5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Células gliales del Sistema Nervioso Central:</a:t>
            </a:r>
            <a:br>
              <a:rPr lang="en-US" dirty="0"/>
            </a:b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84" y="1491457"/>
            <a:ext cx="3203534" cy="257164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18" y="4808433"/>
            <a:ext cx="3476466" cy="186892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55" y="4270002"/>
            <a:ext cx="2719309" cy="247021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278" y="1230978"/>
            <a:ext cx="3449451" cy="1946188"/>
          </a:xfrm>
          <a:prstGeom prst="rect">
            <a:avLst/>
          </a:prstGeom>
        </p:spPr>
      </p:pic>
      <p:sp>
        <p:nvSpPr>
          <p:cNvPr id="9" name="Llamada de nube 8"/>
          <p:cNvSpPr/>
          <p:nvPr/>
        </p:nvSpPr>
        <p:spPr>
          <a:xfrm rot="453346">
            <a:off x="1205824" y="87165"/>
            <a:ext cx="3733800" cy="2316740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A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A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Microglías:</a:t>
            </a:r>
          </a:p>
          <a:p>
            <a:pPr algn="ctr"/>
            <a:r>
              <a:rPr lang="es-A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Actúan como células fagocíticas y protege al cerebro de microorganismos invasores</a:t>
            </a:r>
          </a:p>
          <a:p>
            <a:pPr algn="ctr"/>
            <a:endParaRPr lang="en-US" dirty="0"/>
          </a:p>
        </p:txBody>
      </p:sp>
      <p:sp>
        <p:nvSpPr>
          <p:cNvPr id="10" name="Llamada de nube 9"/>
          <p:cNvSpPr/>
          <p:nvPr/>
        </p:nvSpPr>
        <p:spPr>
          <a:xfrm rot="683962">
            <a:off x="2528951" y="3434933"/>
            <a:ext cx="3378225" cy="22479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Oligodendrocitos:</a:t>
            </a:r>
          </a:p>
          <a:p>
            <a:pPr algn="ctr"/>
            <a:r>
              <a:rPr lang="es-AR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Rodean los axones del SNC para formar la  vaina de mielina</a:t>
            </a:r>
            <a:r>
              <a:rPr lang="es-AR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Llamada de nube 10"/>
          <p:cNvSpPr/>
          <p:nvPr/>
        </p:nvSpPr>
        <p:spPr>
          <a:xfrm rot="20806569" flipH="1">
            <a:off x="5598564" y="73950"/>
            <a:ext cx="3607363" cy="2527299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b="1" dirty="0" smtClean="0">
                <a:latin typeface="Arial" panose="020B0604020202020204" pitchFamily="34" charset="0"/>
                <a:cs typeface="Arial" panose="020B0604020202020204" pitchFamily="34" charset="0"/>
              </a:rPr>
              <a:t>Astrocitos:</a:t>
            </a:r>
            <a:r>
              <a:rPr 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s-AR" dirty="0" smtClean="0">
                <a:latin typeface="Arial" panose="020B0604020202020204" pitchFamily="34" charset="0"/>
                <a:cs typeface="Arial" panose="020B0604020202020204" pitchFamily="34" charset="0"/>
              </a:rPr>
              <a:t>Algunos participan en la nutrición de las neuronas y otros envuelven los somas y las dendritas para soporte y aislamiento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Llamada de nube 11"/>
          <p:cNvSpPr/>
          <p:nvPr/>
        </p:nvSpPr>
        <p:spPr>
          <a:xfrm rot="1071499">
            <a:off x="7860323" y="3251792"/>
            <a:ext cx="3537503" cy="2648781"/>
          </a:xfrm>
          <a:prstGeom prst="cloudCallou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b="1" dirty="0" smtClean="0">
                <a:solidFill>
                  <a:schemeClr val="tx1"/>
                </a:solidFill>
              </a:rPr>
              <a:t>Ependimarias:</a:t>
            </a:r>
          </a:p>
          <a:p>
            <a:pPr algn="ctr"/>
            <a:r>
              <a:rPr lang="es-AR" dirty="0" smtClean="0">
                <a:solidFill>
                  <a:schemeClr val="tx1"/>
                </a:solidFill>
              </a:rPr>
              <a:t>En su interior poseen microvellosidades y cilios. </a:t>
            </a:r>
            <a:endParaRPr lang="es-AR" dirty="0">
              <a:solidFill>
                <a:schemeClr val="tx1"/>
              </a:solidFill>
            </a:endParaRPr>
          </a:p>
          <a:p>
            <a:pPr algn="ctr"/>
            <a:r>
              <a:rPr lang="es-AR" dirty="0" smtClean="0">
                <a:solidFill>
                  <a:schemeClr val="tx1"/>
                </a:solidFill>
              </a:rPr>
              <a:t>Contribuyen al flujo del líquido cefalorraquídeo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61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6600" y="88900"/>
            <a:ext cx="11010900" cy="954088"/>
          </a:xfrm>
        </p:spPr>
        <p:txBody>
          <a:bodyPr>
            <a:normAutofit/>
          </a:bodyPr>
          <a:lstStyle/>
          <a:p>
            <a:r>
              <a:rPr lang="es-A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Células Gliales del Sistema Nervioso Periférico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74" y="2912435"/>
            <a:ext cx="5846676" cy="3562112"/>
          </a:xfrm>
          <a:prstGeom prst="rect">
            <a:avLst/>
          </a:prstGeom>
        </p:spPr>
      </p:pic>
      <p:sp>
        <p:nvSpPr>
          <p:cNvPr id="6" name="Llamada rectangular 5"/>
          <p:cNvSpPr/>
          <p:nvPr/>
        </p:nvSpPr>
        <p:spPr>
          <a:xfrm rot="781563">
            <a:off x="5448299" y="1308101"/>
            <a:ext cx="4787900" cy="2882900"/>
          </a:xfrm>
          <a:prstGeom prst="wedge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Células de Schwann: </a:t>
            </a:r>
          </a:p>
          <a:p>
            <a:pPr algn="just"/>
            <a:r>
              <a:rPr lang="es-A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Realizan en el SNP, las mismas funciones que las otras células Gliales en el SNC. </a:t>
            </a:r>
          </a:p>
          <a:p>
            <a:pPr algn="just"/>
            <a:r>
              <a:rPr lang="es-A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Una de sus principales tareas es formar la vaina de mielina alrededor de los axones en el SNP.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67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</TotalTime>
  <Words>1230</Words>
  <Application>Microsoft Office PowerPoint</Application>
  <PresentationFormat>Panorámica</PresentationFormat>
  <Paragraphs>122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Las tres funciones básicas del Sistema Nervioso:</vt:lpstr>
      <vt:lpstr>Sus células principales son: Las neuronas </vt:lpstr>
      <vt:lpstr>Presentación de PowerPoint</vt:lpstr>
      <vt:lpstr>Existen distintos tipos de neuronas según su función:</vt:lpstr>
      <vt:lpstr>Células Gliales:</vt:lpstr>
      <vt:lpstr>Células gliales del Sistema Nervioso Central: </vt:lpstr>
      <vt:lpstr>Células Gliales del Sistema Nervioso Periférico</vt:lpstr>
      <vt:lpstr>Presentación de PowerPoint</vt:lpstr>
      <vt:lpstr>Sinapsis eléctrica: </vt:lpstr>
      <vt:lpstr>Sinapsis Química</vt:lpstr>
      <vt:lpstr>Presentación de PowerPoint</vt:lpstr>
      <vt:lpstr>Neurotransmisores:</vt:lpstr>
      <vt:lpstr>Presentación de PowerPoint</vt:lpstr>
      <vt:lpstr>Presentación de PowerPoint</vt:lpstr>
      <vt:lpstr>Presentación de PowerPoint</vt:lpstr>
      <vt:lpstr>Cerebro: </vt:lpstr>
      <vt:lpstr>Presentación de PowerPoint</vt:lpstr>
      <vt:lpstr>Presentación de PowerPoint</vt:lpstr>
      <vt:lpstr>Cerebelo:</vt:lpstr>
      <vt:lpstr>Tallo encefálico:</vt:lpstr>
      <vt:lpstr>Médula espinal:</vt:lpstr>
      <vt:lpstr> Sistema Nervioso Periférico </vt:lpstr>
      <vt:lpstr>Presentación de PowerPoint</vt:lpstr>
      <vt:lpstr>Sistema Nervioso Somático</vt:lpstr>
      <vt:lpstr>Sistema Nervioso Autónomo: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SISTEMA NERVIOSO</dc:title>
  <dc:creator>pamela igoa</dc:creator>
  <cp:lastModifiedBy>pamela igoa</cp:lastModifiedBy>
  <cp:revision>68</cp:revision>
  <dcterms:created xsi:type="dcterms:W3CDTF">2018-10-08T12:27:35Z</dcterms:created>
  <dcterms:modified xsi:type="dcterms:W3CDTF">2018-10-11T09:30:28Z</dcterms:modified>
</cp:coreProperties>
</file>